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9DE4A-126C-475D-BDED-E2F09129E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80E17-B4ED-4418-B14A-E90FDAD2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A921E-622A-44EE-AC84-94B8279C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8829B-506E-4B24-958B-CFD1D678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D5DFD-A71F-4F7B-833F-35FAA5A4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23D4C-7901-4C70-83D5-24B1B800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1C5CF-07F7-4AA8-926C-D81BEF20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F215E-D4B9-40B7-AE68-86212BE94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AF981-6068-495F-A72B-2217C143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1DD35-9A77-45A7-B27C-FA6BB724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508C0-28CA-4D02-BBBE-4604BCB4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32342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水利局水政股工作总结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对上级单位或领导的建议和意见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总结水利局水政股工作成果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通过对过去一段时间内水政股工作的全面梳理和总结，展示工作成果和亮点，为今后的工作提供参考和借鉴。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促进水利局水政股工作改进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通过对工作的反思和分析，发现存在的问题和不足，提出改进措施和建议，推动水政股工作不断完善和进步。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04" r="131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包括水政宣传、水法规建设、水政队伍建设等方面的工作情况。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水利工程管理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包括水利工程运行管理、水利工程维修养护、水利工程管理考核等方面的工作情况。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河道管理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包括河道采砂管理、河道岸线管理、河道保洁等方面的工作情况。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水政执法工作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包括水事案件查处、水事纠纷调处、水行政执法监督等方面的工作情况。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包括水资源调查评价、水资源配置、水资源保护、节约用水等方面的工作情况。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水政执法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加强水政执法力度，严厉打击非法取水、排污等违法行为，维护了水事秩序。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水土保持工作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大力开展水土保持工作，推广水土保持技术，有效减少了水土流失，改善了生态环境。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水利工程建设与管理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积极推进水利工程建设，加强工程质量和安全管理，确保了工程建设的顺利进行。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成功实施了水资源调配方案，确保了区域水资源的合理利用，有效缓解了水资源短缺问题。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水资源利用效率提高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通过实施水资源调配方案，水资源利用效率得到了显著提高，为区域经济社会发展提供了有力保障。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水政执法效果显著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水政执法工作的加强，使得水事违法行为得到了有效遏制，水事秩序明显好转。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水利工程建设质量提升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通过加强水利工程建设管理，工程建设质量得到了显著提升，为防洪抗旱、供水安全等提供了坚实保障。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水土保持工作取得突破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水土保持工作的深入开展，使得水土流失问题得到了有效控制，生态环境得到了显著改善。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优秀单位称号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水利局水政股荣获“全国水利系统先进单位”称号，表彰其在水利工作中的突出贡献。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多名水政工作人员荣获“全国水利系统先进工作者”称号，表彰他们在各自岗位上的优秀表现。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集体嘉奖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水利局水政股获得上级部门的集体嘉奖，以表彰其在完成重大任务、推动水利事业发展中的卓越贡献。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受到的表彰和奖励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工作中的不足与问题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部门内部以及与相关单位之间的沟通协调不够充分，有时导致信息传递不畅，工作推进受阻。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专业知识更新不及时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随着水利行业的不断发展，新的技术和理念不断涌现，我们部门在专业知识更新方面存在滞后现象。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工作效率有待提高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在处理一些复杂的水务问题时，我们的工作效率不够高，导致问题处理时间较长，影响了服务质量。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工作中存在的不足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随着经济的持续发展和人口的不断增长，水资源短缺问题日益严重，如何合理配置和利用有限的水资源是我们面临的重要挑战。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工业废水、生活污水等排放导致水环境污染问题日益严重，治理水环境需要投入大量的人力、物力和财力。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水环境污染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许多水利设施使用年限较长，存在老化和损坏现象，需要及时进行维修和更新，以保障水利设施的正常运行。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水利设施老化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通过优化工作流程、提高工作人员的专业素质等方式，提高工作效率，缩短问题处理时间。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应对水资源短缺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积极推广节水技术和管理经验，加强水资源保护和合理配置，提高水资源利用效率。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加强部门内部以及与相关单位之间的沟通协调，确保信息传递畅通，工作推进顺利。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加大水环境治理力度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加强水环境监测和治理工作，加大投入力度，推动水环境质量的持续改善。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及时更新专业知识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关注水利行业的发展动态，及时学习新的技术和理念，提高部门的专业水平。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加强水利设施建设与维护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制定科学合理的维修和更新计划，确保水利设施的正常运行和安全。同时，积极推进水利设施的现代化建设，提高水利设施的科技含量和综合效益。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对未来工作的展望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https://d.book118.com/345332342340011110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2024-09-16T11:45:22.524</cp:lastPrinted>
  <dcterms:created xsi:type="dcterms:W3CDTF">2024-09-16T03:45:22Z</dcterms:created>
  <dcterms:modified xsi:type="dcterms:W3CDTF">2024-09-16T03:45:24Z</dcterms:modified>
</cp:coreProperties>
</file>