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A2AD01-2A50-4328-822B-36A9E499A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85815-7E0F-4137-A794-88C0703F4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21F8F3-4443-42C1-BA97-E5E338FFB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98789E-A9E5-4F77-9223-787A93014E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18BCA4-5229-41D6-803E-44277742A7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1B7B11-4FD5-4F34-A785-6F15CC72AF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48F205-B18F-4342-8AEB-57C5E6950F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60912A-0217-4668-A7A3-72F00B039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C4F3F9-B698-4131-A85C-0154A23B44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415EB3-ADA1-4E37-A2E3-A1AB7312F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CD71B2-D0FD-48B3-BCF9-4AA378E01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33323011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《计量经济学》-多元线性回归模型(二)</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多元线性回归模型的构建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多元线性回归模型的扩展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多元线性回归模型的诊断与修正</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多元线性回归模型的预测与应用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02" r="200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多元线性回归模型是一种用于研究多个自变量与一个因变量之间线性关系的统计方法。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多元线性回归模型的定义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Y=β0+β1X1+β2X2+⋯+βkXk+ε，其中Y为因变量，X1,X2,…,Xk为自变量，β0,β1,…,βk为回归系数，ε为随机误差项。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多元线性回归模型的数学表达式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包括线性关系、误差项独立同分布、无多重共线性等。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多元线性回归模型的假设条件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多元线性回归模型概述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867" r="2386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多元线性回归模型可用于分析各种经济现象，如消费、投资、就业等，以及预测经济趋势和政策效果。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经济学领域的应用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多元线性回归模型可用于评估投资组合的风险和收益，以及预测股票价格和汇率等金融市场的波动。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金融领域的应用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多元线性回归模型可用于分析社会现象，如教育、健康、犯罪等，以及预测社会政策的效果。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社会学领域的应用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多元线性回归模型还可应用于环境科学、生物医学、工程学等领域，用于分析和预测各种自然现象和工程问题。</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其他领域的应用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多元线性回归模型的应用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多元线性回归模型的构建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线性性假设</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解释变量与被解释变量之间存在线性关系，即模型形式为Y=β0+β1X1+β2X2+⋯+βkXk+uY = beta_0 + beta_1X_1 + beta_2X_2 + dots + beta_kX_k + uY=β0​+β1​X1​+β2​X2​+⋯+βk​Xk​+u。</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无多重共线性假设</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解释变量之间不存在完全线性关系，即解释变量的样本观测值矩阵XXX满秩。</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同方差性假设</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随机误差项的方差与解释变量无关，即Var(u∣X)=σ2Var(u | X) = sigma^2Var(u∣X)=σ2。</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严格外生性假设</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随机误差项uuu与所有解释变量之间不相关，即Cov(Xi,u)=0Cov(X_i, u) = 0Cov(Xi​,u)=0。</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多元线性回归模型的假设</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广义最小二乘法（GLS）</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当存在异方差性或自相关时，通过加权最小二乘法进行参数估计。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最小二乘法（OLS）</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通过最小化残差平方和来估计模型参数，即β^=(X′X)−1X′Yhat{beta} = (X'X)^{-1}X'Yβ^​=(X′X)−1X′Y。</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最大似然法（ML）</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在满足一定分布假设下，通过最大化似然函数来估计模型参数。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多元线性回归模型的参数估计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501" r="13501"/>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拟合优度检验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F检验</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t检验</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多重共线性检验</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多元线性回归模型的检验</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通过R方、调整R方等指标评估模型拟合效果。</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检验单个解释变量对被解释变量的影响是否显著。</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检验所有解释变量对被解释变量的联合影响是否显著。</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通过方差膨胀因子（VIF）、条件指数（CI）等方法检验解释变量之间是否存在多重共线性。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多元线性回归模型的扩展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31" r="25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交互效应定义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交互效应是指两个或多个自变量相互作用对因变量产生的影响。在多元线性回归模型中，交互效应可以通过引入自变量的乘积项来表示。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交互效应模型的构建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构建交互效应模型时，需要在原有多元线性回归模型的基础上，添加自变量的乘积项作为新的解释变量。例如，对于两个自变量X1和X2，可以构建包含X1、X2以及X1*X2的交互效应模型。</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交互效应模型的解释</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交互效应模型的解释需要考虑自变量之间的相互作用。当交互效应显著时，说明自变量之间存在相互影响，对因变量的作用不是简单的叠加关系。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交互效应模型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二次回归模型定义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二次回归模型是一种特殊的多元线性回归模型，其中包含了自变量的二次项。这种模型适用于描述因变量与自变量之间存在的非线性关系。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二次回归模型的构建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构建二次回归模型时，需要在原有多元线性回归模型的基础上，添加自变量的二次项作为新的解释变量。例如，对于自变量X1和X2，可以构建包含X1、X2、X1^2和X2^2的二次回归模型。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二次回归模型的解释</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二次回归模型的解释需要考虑自变量的二次项对因变量的影响。当二次项系数显著时，说明因变量与自变量之间存在非线性关系，且这种关系可以用二次函数来描述。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二次回归模型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https://d.book118.com/345333230113011103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2024-09-12T15:36:28.862</cp:lastPrinted>
  <dcterms:created xsi:type="dcterms:W3CDTF">2024-09-12T07:36:28Z</dcterms:created>
  <dcterms:modified xsi:type="dcterms:W3CDTF">2024-09-12T07:36:30Z</dcterms:modified>
</cp:coreProperties>
</file>