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1F7F8-64FD-4E43-B0E1-10B4630B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EE132-1D9E-4B3F-B3E5-B3A6C4B9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EDD8E-B0C6-466C-907F-3596A6CEB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2F64A-1AD6-4C23-A5CF-39F6A423C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2B1EF-8952-4A80-B21F-0945591B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8F29E-D7F8-440A-B6E0-655F3C7BC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D1693-6D24-42BE-9560-37EA67A7C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04DAA-517F-44EF-887E-530787AAA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F9A89-043D-4FFF-845E-9C46BF323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ADEEB-E1A8-434C-A407-B2DFB21B2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DF6AD-9B0A-47FD-80AF-2C7FB900C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40123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环卫员工年终总结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工作中存在问题与不足分析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下一年度工作计划与目标设定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对公司建议及期望表达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对城市主次干道、背街小巷进行全面清扫保洁，确保路面干净整洁，达到城市环境卫生标准。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道路清扫保洁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公共设施清洁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绿化带保洁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对公交站台、果皮箱、垃圾桶等公共设施进行定期清洗和消毒，保持设施清洁卫生。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对绿化带内的垃圾进行及时清理，保持绿化带整洁美观。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本年度清扫保洁任务完成情况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110" b="171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垃圾分类推广成效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垃圾分类宣传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通过发放宣传资料、开展主题宣传活动等方式，提高居民垃圾分类知晓率和参与率。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垃圾分类设施建设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在居民小区、公共场所等区域设置垃圾分类投放设施，方便居民进行垃圾分类投放。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垃圾分类收运处理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建立分类收运处理体系，对各类垃圾进行分类收集、分类运输和分类处理，实现垃圾减量化、资源化和无害化。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城市家具清洁维护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对城市家具如座椅、雕塑、景观小品等进行定期清洁和维护，保持城市家具的整洁和美观。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下水道疏通维护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对下水道进行定期疏通和维护，确保排水畅通，防止城市内涝。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公共卫生间清洁维护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对公共卫生间进行定期清洁和维护，确保卫生间干净卫生、设施完好。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公共设施清洁维护情况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在突发事件如交通事故、水管爆裂等发生时，迅速组织人员赶赴现场进行应急处置，确保事件得到及时妥善处理。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在恶劣天气如暴雨、大雪等情况下，启动应急预案，加强道路清扫保洁和排水疏通工作，确保城市道路畅通和居民出行安全。同时，对易积水路段进行重点监控和处置，防止路面积水影响交通和居民生活。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应对恶劣天气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应对突发事件及恶劣天气措施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通过参加各类技能培训和实践活动，我熟练掌握了清扫、保洁、垃圾分类等环卫工作技能，提高了工作效率和质量。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熟练掌握环卫工作技能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积极学习环卫行业相关法规、政策和标准，了解环保知识和技术，提高了自己的专业素养和综合能力。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学习环卫专业知识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通过参加培训和考试，获得了环卫工人职业资格证书等相关证书，证明了自己的专业能力和水平。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获得相关证书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技能培训和专业知识学习成果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在工作中主动与同事沟通交流，分享经验和技巧，共同解决问题，形成了良好的团队协作氛围。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通过参加沟通技巧培训和实践活动，学会了如何与不同性格、背景的同事进行有效沟通，减少了误解和冲突。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在面对复杂的工作环境和任务时，能够积极协调各方资源，妥善处理各种关系和问题，保证了工作的顺利进行。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协调处理复杂情况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在工作中注重细节观察，发现问题及时汇报并妥善处理，避免了问题扩大和影响工作质量。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及时发现并解决问题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在面对工作中的困难和挑战时，能够保持积极心态，主动寻求解决方案，不断尝试和改进方法，最终克服困难并取得成功。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在解决问题和应对挑战后，及时总结经验教训，形成案例库和应对策略库，为今后的工作提供借鉴和参考。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解决问题及应对挑战能力增强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通过参加创新培训和实践活动，激发了自己的创新意识和创造力，不断提出新的想法和建议，为环卫工作注入新的活力。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在工作中注重实践经验的积累和总结，不断尝试新的方法和工具，提高了工作效率和质量。同时积极向同事分享自己的经验和技巧促进了团队整体水平的提升。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创新意识培养与实践经验积累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工作中存在问题与不足分析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员工技能水平参差不齐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员工技能水平存在差异，部分员工缺乏专业技能和操作经验，需要加强培训和技能提升。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工作流程不够优化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目前清扫保洁工作流程繁琐，存在重复劳动和浪费时间的现象，需要进一步优化流程，提高工作效率。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设备工具陈旧落后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部分清扫保洁设备工具陈旧落后，影响工作效率和质量，需要及时更新和升级设备。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清扫保洁效率有待提高方面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https://d.book118.com/345340123342011041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2024-09-02T20:24:14.199</cp:lastPrinted>
  <dcterms:created xsi:type="dcterms:W3CDTF">2024-09-02T12:24:14Z</dcterms:created>
  <dcterms:modified xsi:type="dcterms:W3CDTF">2024-09-02T12:24:16Z</dcterms:modified>
</cp:coreProperties>
</file>