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AA604-0B7B-44BA-BEFB-15F1F7FF2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47057-3774-4F7F-A390-0C8B0D3E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6220C-2655-4FED-B2EA-516B9149A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11B76-AEE6-480D-BA79-213E2D3EA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FA29F-8496-493E-B6E2-8F49E75C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465BA-31BE-40AC-97AA-6AE93892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A1C0A-E211-45C1-88DF-D74BAA94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597DE-A872-4D84-B1B4-3573259DE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36DC4-40E6-4832-9CCF-E6960F24D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A3955-9DF7-464A-B17A-999DB37E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69A3E-56BC-4963-8CF6-2BDFBE1D2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42121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提升无人零售商销售技巧的培训课程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无人零售商店运营策略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顾客体验优化措施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数据分析在无人零售中的应用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无人零售市场现状及趋势分析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全球无人零售市场规模持续扩大，增长速度迅猛。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337" r="733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4838" r="148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亚洲地区成为无人零售市场增长最快的地区，其中中国市场份额最大。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随着技术的不断进步和消费者对于便捷、个性化购物体验的需求增加，无人零售市场仍有巨大的增长潜力。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消费者对于无人零售店的接受度逐渐提高，尤其是在年轻人群中。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消费者更注重购物体验的便捷性和个性化，如自助结账、智能推荐等。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消费者对于商品品质和食品安全的要求也越来越高，需要无人零售商加强品质管控和供应链管理。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消费者需求及行为特点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无人零售店将更加注重技术的创新和应用，如人工智能、物联网、大数据等。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随着5G技术的普及和物联网技术的发展，无人零售店有望实现更高效的运营管理和更优质的顾客体验。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无人零售商将积极拓展多元化销售渠道，如线上商城、社交媒体等，实现线上线下融合。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无人零售商将积极探索新的商业模式和合作方式，如与品牌商合作、开展跨界合作等，实现共赢发展。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无人零售商店运营策略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评估不同区域的客流量、消费水平和竞争状况，选择适合开设无人零售商店的地点。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根据店铺面积和商品特点，合理规划货架、陈列架和促销区的布局，营造舒适的购物环境。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顾客动线设计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优化顾客在店内的行走路径，引导顾客浏览更多商品，提高购买率。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选址策略与布局规划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了解目标顾客的需求和偏好，选择适合无人零售商店销售的商品品类。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商品品类分析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根据销售数据和顾客反馈，不断调整商品结构，提高畅销品的占比。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商品结构优化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定期引进新品，满足顾客的新鲜感需求，同时淘汰滞销品，保持商品的高周转率。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新品引进与淘汰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商品品类选择与优化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根据商品成本、市场需求和竞争状况，制定合理的价格策略，保持价格竞争力。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会员制度建立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04" r="238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设计各种促销活动，如满减、折扣、赠品等，吸引顾客购买，提高销售额。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推出会员制度，提供会员专享优惠和积分兑换等福利，增强顾客忠诚度。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价格策略与促销活动设计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顾客体验优化措施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采用简洁、现代的设计风格，利用品牌标志和醒目的招牌吸引顾客注意。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店面外观设计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合理规划货架和商品展示区域，确保顾客能够轻松找到所需商品。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内部空间布局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根据目标顾客群体和品牌定位选择装修风格，营造舒适、温馨的购物环境。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装修风格选择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店面形象设计及装修风格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引入自助结账设备，减少顾客排队等待时间，提高结账效率。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542" r="2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自助结账系统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支持多种支付方式，包括移动支付和信用卡支付，满足顾客不同支付需求。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移动支付集成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利用人工智能和机器学习技术，提供个性化的商品推荐和购物指导，帮助顾客快速找到所需商品。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智能导购系统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购物流程简化与便捷性提升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https://d.book118.com/345342121343011113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2024-09-20T21:05:28.792</cp:lastPrinted>
  <dcterms:created xsi:type="dcterms:W3CDTF">2024-09-20T13:05:28Z</dcterms:created>
  <dcterms:modified xsi:type="dcterms:W3CDTF">2024-09-20T13:05:30Z</dcterms:modified>
</cp:coreProperties>
</file>