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215EB-2F4D-49B0-86E6-E90D2903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E12D4-495E-40F0-8648-F5C177B2E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E471C-5A60-4FED-870A-5D2008BC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8214C-46D5-4BE7-A3CE-4950425B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47F28-A322-4E8D-A63C-8B42325F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8ACF65-FF65-443F-802E-62FE22EA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1A79B-F892-4502-BC67-593C2D74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216EE-BAD4-4606-9FEC-598BD53C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23561-15D2-4121-8007-00E542368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858CE-99A1-4FF7-A5D8-55F5A4C15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44CBA-E769-4DF8-BBDA-F4BA31716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42323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《颈肩部治疗与预防》ppt课件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颈肩部疾病的常见原因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颈肩部疾病的治疗方法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颈肩部疾病的康复锻炼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颈肩部疾病的日常护理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颈肩部疾病定义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这些疾病通常与长期保持不良姿势、过度劳累、外伤或某些慢性疾病有关。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颈肩部疾病是指由于各种原因引起的颈部和肩部疼痛、僵硬、活动受限等不适症状的疾病。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颈肩部疾病分类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由于颈椎间盘退行性变、颈椎骨质增生等原因引起的颈椎病变，常表现为颈部疼痛、僵硬、活动受限等症状。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肩周炎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由于肩关节周围软组织的炎症、粘连等原因引起的肩部疼痛、僵硬、活动受限等症状。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颈肩综合征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由于颈椎和肩关节的共同病理改变引起的颈肩部疼痛、僵硬、活动受限等症状。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颈肩部疾病最常见的症状是疼痛，表现为刺痛、酸痛或胀痛等。疼痛严重时会影响睡眠和日常生活。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颈肩部疾病会导致颈部和肩部肌肉僵硬，表现为活动不灵活、肌肉紧张等症状。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僵硬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颈肩部疾病会导致颈部和肩部活动受限，表现为转动脖子、抬高手臂等动作困难。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颈肩部疾病会影响日常生活和工作，如无法正常地完成手部精细动作、无法长时间保持同一姿势等。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影响日常生活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颈肩部疾病的症状与影响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颈肩部疾病的常见原因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77" r="18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长期保持不良姿势是颈肩部疾病的主要原因之一。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长时间低头看手机、电脑，或者坐姿不正等不良姿势会导致颈肩部肌肉长期处于紧张状态，容易引发肌肉疲劳和颈椎病等问题。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长期保持不良姿势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颈部和肩部过度劳累也是颈肩部疾病的常见原因。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频繁使用电脑、手机等设备，或者从事需要长时间保持同一姿势的工作，会导致颈肩部肌肉过度劳累，引发疼痛和僵硬等症状。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颈部和肩部过度劳累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颈部和肩部外伤是导致颈肩部疾病的另一个常见原因。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车祸、跌倒、运动损伤等意外事故可能导致颈部和肩部受到外伤，引发骨折、脱位、软组织损伤等问题。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颈部和肩部外伤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其他疾病也可能对颈肩部健康产生影响。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如糖尿病、风湿病、甲状腺疾病等慢性病，可能对颈肩部肌肉和骨骼产生影响，导致疼痛和僵硬等症状。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其他疾病的影响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颈肩部疾病的治疗方法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如非甾体消炎药，用于缓解疼痛和消炎。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如肌肉松弛剂和抗抑郁药，需医生开具处方。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如膏药、中药汤剂，多用于缓解症状和调理身体。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通过按摩舒缓肌肉紧张和疼痛。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通过刺激穴位调整气血，缓解疼痛。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通过外力拉伸颈椎，减轻颈椎压迫。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https://d.book118.com/345342323243011040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2024-08-31T23:36:05.773</cp:lastPrinted>
  <dcterms:created xsi:type="dcterms:W3CDTF">2024-08-31T15:36:05Z</dcterms:created>
  <dcterms:modified xsi:type="dcterms:W3CDTF">2024-08-31T15:36:07Z</dcterms:modified>
</cp:coreProperties>
</file>