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21.xml" ContentType="application/vnd.openxmlformats-officedocument.drawingml.chart+xml"/>
  <Override PartName="/ppt/charts/chart22.xml" ContentType="application/vnd.openxmlformats-officedocument.drawingml.chart+xml"/>
  <Override PartName="/ppt/charts/chart23.xml" ContentType="application/vnd.openxmlformats-officedocument.drawingml.chart+xml"/>
  <Override PartName="/ppt/charts/chart24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3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_rels/chart2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1.xlsx" /></Relationships>
</file>

<file path=ppt/charts/_rels/chart2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2.xlsx" /></Relationships>
</file>

<file path=ppt/charts/_rels/chart2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3.xlsx" /></Relationships>
</file>

<file path=ppt/charts/_rels/chart2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4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Repared!$}$1:$}$1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Repared!$~$1:$~$2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Repared!$$1:$$2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Repared!$$1:$$1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Repared!$$1:$$2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Repared!$$1:$$2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Repared!$$1:$$1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Repared!$$1:$$2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Repared!$$1:$$2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Repared!$$1:$$1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Repared!$$1:$$2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Repared!$$1:$$2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B4675598-3D06-40B8-883C-774E8668E2F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A32EE5-3731-4369-A90A-DDB344A4C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451D71-1F51-4CBC-B601-0A02845DF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FE8C6B-B295-4FE5-AE5F-41B571EEA6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DA5EA9-0786-4AA5-BBF8-4CD56F234A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6197C8-475C-458E-A485-57B5E74B93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3533721-DEBB-445F-BFDF-837FF83AB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BF4B73E-4CCF-4F02-BCDD-386D8CF74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3E7CC-EAD2-41E1-BA7A-04B40E8163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BB3E3-8936-42BA-B67F-B947737CB9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37DF44-55EF-4D42-A7EF-B461153EE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0610C8-4E3C-4831-8007-67711FDB4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2AC109F7-379E-4BFC-AB88-D39772FB7211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604C37A-482F-4FB1-8FF2-2CCA0C2CA18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21.xml" /><Relationship Id="rId3" Type="http://schemas.openxmlformats.org/officeDocument/2006/relationships/chart" Target="../charts/chart22.xml" /><Relationship Id="rId4" Type="http://schemas.openxmlformats.org/officeDocument/2006/relationships/chart" Target="../charts/chart23.xml" /><Relationship Id="rId5" Type="http://schemas.openxmlformats.org/officeDocument/2006/relationships/chart" Target="../charts/chart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5343312013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企业礼仪培训如何提升员工的专业服务意识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企业礼仪培训的背景与意义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企业礼仪培训的内容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企业礼仪培训的实施方法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企业礼仪培训的实践案例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企业礼仪培训的效果评估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第一章 企业礼仪培训的背景与意义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86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企业礼仪培训的定义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企业礼仪培训是指企业为员工提供的礼仪培训课程，旨在提升员工的专业形象和服务意识。礼仪知识包括服装搭配、言行举止、沟通技巧等方面，通过培训帮助员工树立良好的职业形象。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89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企业礼仪培训的重要性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1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有效沟通是企业成功的基石，礼仪培训能够提升员工的沟通技巧，促进团队合作。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员工的专业形象直接影响企业的品牌形象，通过礼仪培训可以提升企业形象。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增强品牌形象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礼仪培训能够改善员工的服务态度和专业水平，提升客户满意度和忠诚度。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0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01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02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03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04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05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06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07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08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09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0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11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12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3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14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15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16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17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18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19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0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21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2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23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24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25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26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27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28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29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0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32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提升专业素养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不断提升员工的专业技能和知识水平，实现个人和企业共同发展。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6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加强服务意识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强调服务至上的理念，让员工始终以客户为中心，提供优质的服务。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39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培养团队合作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通过团队合作的案例分析和讨论，促进员工之间的合作精神和团队凝聚力。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2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3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树立正确职业态度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让员工明白职业素养的重要性，培养正确的工作态度和价值观。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45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46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47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48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49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0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51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52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53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54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55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56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57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58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59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0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61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62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63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4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65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66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7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68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69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0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71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72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73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74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5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企业礼仪培训的实施方式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制定系统的培训课程，包括礼仪知识、沟通技巧等内容，帮助员工全面提升。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培训课程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通过角色扮演的方式，让员工模拟实际工作场景，锻炼应对突发情况的能力。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角色扮演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4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通过真实案例的分析，让员工了解在实际工作中如何运用礼仪知识，提升服务质量。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5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案例分析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187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8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90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企业礼仪培训的内容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94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服装礼仪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服装礼仪是企业礼仪培训中重要的一环，员工需要穿着得体、整洁，以展现出专业形象。正确的着装可以让员工在工作中自信地面对客户和合作伙伴。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97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1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沟通礼仪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避免使用粗俗语言或不当用词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言辞得体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重视倾听对方意见，不打断对话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倾听能力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简洁明了地表达自己的意见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表达清晰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5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尊重对方的观点和意见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尊重他人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8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9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10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11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12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13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14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15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6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7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8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9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20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1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22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23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24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25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6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7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8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9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0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31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32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33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34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35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6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7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8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商务礼仪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4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准时参加会议或约见客户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懂得对各类人群礼貌待人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社交礼仪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遵守商务礼仪规定，注意细节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公务礼仪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礼尚往来，得体的礼仪赢得好感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礼物赠送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4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5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5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5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5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5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5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5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5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5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5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6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6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6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6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6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6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6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6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6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7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7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7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7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7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7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7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7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8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问题解决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灵活应对问题，主动解决客户困扰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善于化解矛盾，保持礼貌态度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态度认真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对待每一位客户都保持礼貌和耐心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提供有效的解决方案，确保客户满意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8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专业技能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8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掌握产品知识和服务流程，提供准确信息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不断提升专业技能，为客户提供最佳服务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客户服务礼仪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主动服务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主动关心客户需求，提供个性化建议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耐心倾听客户问题，及时回应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9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9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9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9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9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9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0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0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30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0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30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30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0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0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0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30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31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31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1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1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1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31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1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1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31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32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32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2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26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有助于提升员工的专业形象和服务意识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7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企业礼仪培训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8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优质的客户服务可以增加客户忠诚度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9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提升客户满意度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0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优秀的企业礼仪能够树立企业良好形象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1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建立企业形象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2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通过良好的商务礼仪，拓展潜在商机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3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潜在商机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34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35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36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37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38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39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40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41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42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43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4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45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46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47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8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49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50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51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52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53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54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55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56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7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58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59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60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61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62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63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64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65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66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36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36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企业礼仪培训的实施方法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培训计划制定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71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包括内容、时间、地点等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2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制定详细计划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3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4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5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帮助员工合理安排学习时间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6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制定学习计划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78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确保培训效果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9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明确培训目标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81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https://d.book118.com/345343312013011130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127</Paragraphs>
  <Slides>16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企业礼仪培训如何提升员工的专业服务意识</vt:lpstr>
      <vt:lpstr>目录</vt:lpstr>
      <vt:lpstr>第一章 企业礼仪培训的背景与意义</vt:lpstr>
      <vt:lpstr> </vt:lpstr>
      <vt:lpstr>企业礼仪培训的重要性</vt:lpstr>
      <vt:lpstr>企业礼仪培训的目标</vt:lpstr>
      <vt:lpstr>企业礼仪培训的实施方式</vt:lpstr>
      <vt:lpstr>第2章 企业礼仪培训的内容</vt:lpstr>
      <vt:lpstr> </vt:lpstr>
      <vt:lpstr>沟通礼仪</vt:lpstr>
      <vt:lpstr>商务礼仪</vt:lpstr>
      <vt:lpstr>客户服务礼仪</vt:lpstr>
      <vt:lpstr>总结</vt:lpstr>
      <vt:lpstr>第三章 企业礼仪培训的实施方法</vt:lpstr>
      <vt:lpstr>培训计划制定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2024-09-29T14:43:22.971</cp:lastPrinted>
  <dcterms:created xsi:type="dcterms:W3CDTF">2024-09-29T06:43:22Z</dcterms:created>
  <dcterms:modified xsi:type="dcterms:W3CDTF">2024-09-29T06:43:25Z</dcterms:modified>
</cp:coreProperties>
</file>