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5B6F20B-3F66-4E68-A00F-10998A8AA0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AEB4EF-366E-4A28-861D-D1BEFB63B6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D79AD74-88C4-4882-8E17-F66113DE1A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A28E9EA-1849-4DD3-A7F5-4A2E958DE3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F2A3044-B0E1-40F6-A3B8-961E65E0772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45F2875-9590-4AF9-BEB9-4D8498210EC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5347852-ED7F-44B2-8AE1-EE7408CE820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D4B7DE-D3DC-4D43-AD46-263F43E111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46DB48-232A-45F9-AF98-311FE5AC88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86C751-1217-4FD3-9B3D-5792CCE2C6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7960DE-3B9A-4349-9748-D65D95CBDA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5344302300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《氨基酸的酸碱性质》ppt课件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氨基酸的酸碱性质概述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氨基酸的酸碱性质与生物功能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氨基酸的酸碱性质实验研究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氨基酸的酸碱性质在生物工程中的应用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氨基酸的酸碱性质研究展望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氨基酸的酸碱性质概述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566" r="3156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8022" r="3802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8022" r="38022"/>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氨基酸的化学结构</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氨基酸的化学结构决定了其酸碱性质，即能够与酸或碱结合形成盐。</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氨基酸是构成蛋白质的基本单位，具有一个羧基(-COOH)和一个氨基(-NH2)，是典型的两性化合物。</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酸碱性质的定义与重要性</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酸碱性质是指物质能够与酸或碱结合的性质，通常用pH值来表示。</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氨基酸的酸碱性质对于蛋白质的结构和功能具有重要意义，因为蛋白质的结构和稳定性受到氨基酸的酸碱性质的影响。</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具有一个羧基和一个氨基，如谷氨酸、天冬氨酸等。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酸性氨基酸</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碱性氨基酸</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4542" b="454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中性氨基酸</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7125" r="271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具有两个氨基，如赖氨酸、精氨酸等。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只有一个氨基和一个羧基，如丙氨酸、缬氨酸等。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氨基酸的酸碱分类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氨基酸的酸碱性质与生物功能</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氨基酸是构成蛋白质的基本单位，参与蛋白质的合成。</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蛋白质合成</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氨基酸参与多种代谢途径，调节生物体的能量代谢和物质代谢。</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代谢调节</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某些氨基酸可作为信号分子，参与细胞间的信号转导。</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信号转导</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氨基酸在生物体内的作用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氨基酸的酸碱性质影响其在生物体内的溶解度，进而影响其吸收和分布。</a:t>
            </a:r>
          </a:p>
        </p:txBody>
      </p:sp>
      <p:pic>
        <p:nvPicPr>
          <p:cNvPr id="5" name="Picture 5"/>
          <p:cNvPicPr>
            <a:picLocks noChangeAspect="1"/>
          </p:cNvPicPr>
          <p:nvPr/>
        </p:nvPicPr>
        <p:blipFill>
          <a:blip r:embed="rId2"/>
          <a:srcRect l="14795" r="1479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4795" r="1479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8000" r="1800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溶解度</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酸碱性质影响氨基酸在生物体内的稳定性，对其保存和加工过程有重要影响。</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稳定性</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某些氨基酸的酸碱性质与其生物活性密切相关，影响其在生物体内的功能发挥。</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生物活性</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酸碱性质对生物活性的影响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5800" b="580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5156" b="515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氨基酸的酸碱平衡与健康</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营养价值</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氨基酸的酸碱平衡对食物的营养价值有重要影响，与人体健康密切相关。</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酸碱平衡失调</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氨基酸代谢异常可能导致酸碱平衡失调，引发一系列健康问题。</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疾病预防与治疗</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了解氨基酸的酸碱性质有助于预防和治疗某些与氨基酸代谢相关的疾病。</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氨基酸的酸碱性质实验研究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实验目的</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探究氨基酸的酸碱性质及其反应机理。</a:t>
            </a:r>
          </a:p>
        </p:txBody>
      </p:sp>
      <p:pic>
        <p:nvPicPr>
          <p:cNvPr id="6" name="Picture 6"/>
          <p:cNvPicPr>
            <a:picLocks noChangeAspect="1"/>
          </p:cNvPicPr>
          <p:nvPr/>
        </p:nvPicPr>
        <p:blipFill>
          <a:blip r:embed="rId2"/>
          <a:srcRect t="12531" b="12531"/>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了解氨基酸在生物体内的生理功能和作用。</a:t>
            </a:r>
          </a:p>
        </p:txBody>
      </p:sp>
      <p:pic>
        <p:nvPicPr>
          <p:cNvPr id="10" name="Picture 10"/>
          <p:cNvPicPr>
            <a:picLocks noChangeAspect="1"/>
          </p:cNvPicPr>
          <p:nvPr/>
        </p:nvPicPr>
        <p:blipFill>
          <a:blip r:embed="rId4"/>
          <a:srcRect t="12738" b="1273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实验目的与原理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0" y="1185774"/>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1536246"/>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通过实验加深对氨基酸性质的理解。</a:t>
            </a:r>
          </a:p>
        </p:txBody>
      </p:sp>
      <p:sp>
        <p:nvSpPr>
          <p:cNvPr id="4" name="AutoShape 4"/>
          <p:cNvSpPr/>
          <p:nvPr/>
        </p:nvSpPr>
        <p:spPr>
          <a:xfrm>
            <a:off x="3079664" y="2918085"/>
            <a:ext cx="9112336" cy="1732311"/>
          </a:xfrm>
          <a:prstGeom prst="rect">
            <a:avLst/>
          </a:prstGeom>
          <a:solidFill>
            <a:schemeClr val="accent2">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0" y="4650396"/>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798378" y="3268557"/>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实验原理</a:t>
            </a:r>
          </a:p>
        </p:txBody>
      </p:sp>
      <p:sp>
        <p:nvSpPr>
          <p:cNvPr id="7" name="TextBox 7"/>
          <p:cNvSpPr txBox="1"/>
          <p:nvPr/>
        </p:nvSpPr>
        <p:spPr>
          <a:xfrm>
            <a:off x="575049" y="5000868"/>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氨基酸是蛋白质的基本组成单位，具有酸碱两性。</a:t>
            </a:r>
          </a:p>
        </p:txBody>
      </p:sp>
      <p:pic>
        <p:nvPicPr>
          <p:cNvPr id="8" name="Picture 8"/>
          <p:cNvPicPr>
            <a:picLocks noChangeAspect="1"/>
          </p:cNvPicPr>
          <p:nvPr/>
        </p:nvPicPr>
        <p:blipFill>
          <a:blip r:embed="rId2"/>
          <a:srcRect l="4861" r="4861"/>
          <a:stretch>
            <a:fillRect/>
          </a:stretch>
        </p:blipFill>
        <p:spPr>
          <a:xfrm>
            <a:off x="9112336" y="1185774"/>
            <a:ext cx="3079664" cy="1732311"/>
          </a:xfrm>
          <a:prstGeom prst="rect">
            <a:avLst/>
          </a:prstGeom>
        </p:spPr>
      </p:pic>
      <p:pic>
        <p:nvPicPr>
          <p:cNvPr id="9" name="Picture 9"/>
          <p:cNvPicPr>
            <a:picLocks noChangeAspect="1"/>
          </p:cNvPicPr>
          <p:nvPr/>
        </p:nvPicPr>
        <p:blipFill>
          <a:blip r:embed="rId3"/>
          <a:srcRect t="7802" b="7802"/>
          <a:stretch>
            <a:fillRect/>
          </a:stretch>
        </p:blipFill>
        <p:spPr>
          <a:xfrm>
            <a:off x="0" y="2918085"/>
            <a:ext cx="3079664" cy="1732311"/>
          </a:xfrm>
          <a:prstGeom prst="rect">
            <a:avLst/>
          </a:prstGeom>
        </p:spPr>
      </p:pic>
      <p:pic>
        <p:nvPicPr>
          <p:cNvPr id="10" name="Picture 10"/>
          <p:cNvPicPr>
            <a:picLocks noChangeAspect="1"/>
          </p:cNvPicPr>
          <p:nvPr/>
        </p:nvPicPr>
        <p:blipFill>
          <a:blip r:embed="rId4"/>
          <a:srcRect t="31250" b="31250"/>
          <a:stretch>
            <a:fillRect/>
          </a:stretch>
        </p:blipFill>
        <p:spPr>
          <a:xfrm>
            <a:off x="9112336" y="4650396"/>
            <a:ext cx="3079664" cy="1732311"/>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实验目的与原理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6000" r="26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氨基酸的酸碱性质与其分子结构中的氨基和羧基有关。</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在不同pH条件下，氨基酸表现出不同的离子化状态，从而影响其溶解度、反应活性等性质。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实验目的与原理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https://d.book118.com/345344302300011111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2024-09-17T16:44:04.924</cp:lastPrinted>
  <dcterms:created xsi:type="dcterms:W3CDTF">2024-09-17T08:44:04Z</dcterms:created>
  <dcterms:modified xsi:type="dcterms:W3CDTF">2024-09-17T08:44:07Z</dcterms:modified>
</cp:coreProperties>
</file>