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B01B9-CF37-49F4-AC0D-9647B5AAE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C1F1F-AE4C-42E9-8082-B5AF47B22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73A238-A902-448A-B138-5BE3BB985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08DDAE-9BBB-4F82-A738-5E52FA03E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831399-CB95-4063-AEA2-61E5A225CE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270F9F-5917-413E-BF65-B8A3354CAE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102140-2607-493F-912D-B64959E7A2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6DE641-C936-4BC9-A59F-9C44BB29B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82C63-A270-4702-8CA7-854D42C6B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828F9-C841-4E62-9897-1B143D4E0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F0FD30-1172-4824-8688-D060ECA16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4431212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信息化教学设计方案的学习评价与反馈</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学习评价策略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信息化教学评价工具</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反馈机制设计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数据分析与改进建议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实践案例分享与讨论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适应信息化时代的教育需求</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随着信息技术的快速发展，传统的教学方式已经无法满足现代教育的需求。信息化教学设计方案的学习评价与反馈可以帮助学生和教师更好地适应信息化时代的教育需求。</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通过信息化教学设计方案的学习评价与反馈，教师可以及时了解学生的学习情况，发现教学中存在的问题，进而调整教学策略，提高教学效果和质量。</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信息化教学设计方案的学习评价与反馈不仅关注学生的知识掌握情况，还注重学生的能力、素质等方面的全面发展。</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提高教学效果和质量</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促进学生全面发展</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促进教学相长</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评价与反馈不仅是对学生学习成果的评价，也是对教师教学效果的反馈。通过评价与反馈，教师和学生可以相互促进，共同提高。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及时发现问题</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通过评价与反馈，教师可以及时发现学生在学习过程中遇到的问题和困难，从而提供有针对性的指导和帮助。</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调整教学策略</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根据评价与反馈的结果，教师可以分析教学方法的有效性，针对存在的问题调整教学策略，使教学更加符合学生的实际需求。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激励学生持续学习</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评价与反馈可以让学生了解自己的学习进度和成果，从而激发学生的学习动力和自信心，激励学生持续学习。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评价与反馈的重要性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学习评价策略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过程性评估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关注学生在学习过程中的表现，如参与度、合作能力、创新思维等。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及时反馈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教师根据学生的学习情况提供及时反馈，帮助学生调整学习策略。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调整教学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根据形成性评价的结果，教师可以及时调整教学计划和方法，以满足学生的学习需求。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形成性评价</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评价学生的学习成果，如作业、项目、报告等。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成果展示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根据学生的学习成果和表现，给出相应的成绩评定。</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成绩评定</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教师和学生共同反思学习过程中的问题和不足，为今后的学习提供改进建议。</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反思与改进</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总结性评价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前置评估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在教学开始前，对学生的知识水平和技能进行评估，以便教师了解学生的起点和需求。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问题诊断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在教学过程中，及时发现学生的学习困难和问题，并提供针对性的帮助和指导。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个性化教学计划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根据学生的诊断性评价结果，教师可以制定个性化的教学计划，以满足不同学生的需求。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诊断性评价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信息化教学评价工具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在线测试与作业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在线测试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通过在线测试平台，教师可以发布测试题目，学生在线完成并提交答案。平台自动评分并提供及时反馈，帮助学生了解自己的学习成果。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作业提交与批改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学生可以在线提交作业，教师在线批改并给出分数和评语。这种方式方便学生随时查看作业成绩和教师反馈，及时调整学习策略。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学习分析系统可以记录学生的学习行为数据，如学习时间、学习进度、互动次数等，为教师提供全面的学生学习情况分析。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学习数据统计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通过分析学生的学习数据，教师可以评估学生的学习效果，发现学生的学习难点和问题，为个性化教学提供依据。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学习效果评估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学习分析系统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学生自评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学生可以在线填写自我评价表，反思自己的学习过程和学习成果，提出改进意见。这种方式有助于培养学生的自主学习能力和自我反思能力。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学生互评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学生可以在线对其他同学的学习成果进行评价和讨论，分享学习经验和观点。这种方式有助于提高学生的批判性思维和团队协作能力。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学生自评与互评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https://d.book118.com/345344312121011040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2024-08-31T09:04:18.803</cp:lastPrinted>
  <dcterms:created xsi:type="dcterms:W3CDTF">2024-08-31T01:04:18Z</dcterms:created>
  <dcterms:modified xsi:type="dcterms:W3CDTF">2024-08-31T01:04:20Z</dcterms:modified>
</cp:coreProperties>
</file>