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1F80E-CF84-4580-91BB-F3C1B3176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B59D3-5495-4642-BBFD-A917C60C0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2673A-B1B1-4297-A917-9BCBAFF2C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B9D24B-A32B-4582-850F-52BF6C0D6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9462F9-BC5B-4201-B2C2-D38855B55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D86BB0-8E5E-46AA-9385-6EB1664C8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E6E5C8-A6A2-4FFF-B81A-805C0032A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520DAA-D49E-49D3-8B97-EEA3DF24D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FCAA05-B4C6-4C0C-8F71-330B4D13F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A27F2-7565-41E3-9CBF-09351F656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04AE8-DC50-438B-B5D4-F9F6EC64E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011321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预防病毒的图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病毒的传播方式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预防病毒的方法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病毒的变异情况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病毒的检测与治疗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病毒的传播方式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13" r="198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接触传播是指病毒通过直接或间接接触感染部位或污染物传播。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触传播常见于病毒污染的手、物体表面、玩具等物品，当人们接触这些物品后再接触自己的口、鼻、眼等部位时，病毒就有可能进入人体内。为预防接触传播，应勤洗手、保持社交距离，避免直接接触感染者的体液和呼吸道飞沫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接触传播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飞沫传播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飞沫传播是指感染者在咳嗽、打喷嚏、说话时，将带有病毒的飞沫排入空气中，被易感者吸入后感染。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飞沫传播是新冠病毒、流感病毒等呼吸道病毒的主要传播方式。为预防飞沫传播，应佩戴口罩、保持社交距离、避免拥挤的场所，同时保持室内通风。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0303" b="1030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空气传播是指病毒在空气中长时间悬浮，易感者吸入后感染。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空气传播的病毒包括SARS、MERS等，主要通过短距离飞沫、气溶胶等途径传播。为预防空气传播，应避免前往人群密集的封闭场所、保持室内通风换气、佩戴N95口罩等高级别防护口罩。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空气传播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粪口传播是指病毒通过消化道进入人体，通常是由于食物或水源被病毒污染所致。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粪口传播常见于肠道病毒，如手足口病、轮状病毒等。为预防粪口传播，应注意饮食卫生、勤洗手、避免饮用生水，同时对食物和饮用水进行适当的消毒处理。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粪口传播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预防病毒的方法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预防病毒的方法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 algn="l">
                <a:lnSpc>
                  <a:spcPct val="15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· &lt;img src="https://example.com/预防病毒的图.jpg" alt="预防病毒的图"&gt;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病毒的危害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28" r="270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168" r="301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病毒会侵入人体细胞，破坏人体的生理平衡，导致发热、咳嗽、呼吸困难等症状，严重时甚至会导致死亡。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生理影响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病毒的爆发和防控过程可能会引发人们的恐慌、焦虑、抑郁等心理问题，对心理健康造成不良影响。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对人体的危害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https://d.book118.com/346001132140010034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2024-09-03T22:07:06.429</cp:lastPrinted>
  <dcterms:created xsi:type="dcterms:W3CDTF">2024-09-03T14:07:06Z</dcterms:created>
  <dcterms:modified xsi:type="dcterms:W3CDTF">2024-09-03T14:07:08Z</dcterms:modified>
</cp:coreProperties>
</file>