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C964F-DAD8-44CB-9B7D-9AADEFF5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82175-F93A-4AC9-B5B3-F68165FAE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222CE-5DC5-474E-B6FD-9842A75EB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4E25C-7327-44E1-B158-257136B92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8EB53-0BF3-43B5-8DCF-7BE0AD67D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0DC22-DC5C-41AF-921B-2D03ED042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ED6B8-06E6-47C1-A98E-AE7B3A6B6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ABE58-6C68-459E-A162-51DFAB64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39D08-219B-4375-8B2D-1F95977AB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ECC5C-0AC6-440B-915A-66831485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48412-1D29-4164-8428-88A4521A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01153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玩具制造行业员工培训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岗位职责与技能要求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生产流程与操作规范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质量控制与检验标准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创新思维与学习能力培养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玩具制造行业是一个庞大的产业，全球市场规模持续扩大，增长率稳定。随着消费者对玩具的需求不断增加，行业前景广阔。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玩具制造行业涉及设计、原料采购、生产、销售等多个环节，形成了完整的产业链。其中，设计环节是玩具制造的核心，直接影响产品的质量和市场竞争力。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玩具制造行业竞争激烈，国际知名品牌占据市场主导地位。国内玩具企业需要加强品牌建设和技术创新，提高产品质量和附加值，才能在竞争中脱颖而出。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玩具制造行业现状及前景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国内外市场对玩具的需求存在较大差异。国际市场更注重品牌、创意和安全性，而国内市场则更注重价格、功能和新颖性。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国内外玩具法规和标准存在差异，对企业的生产和出口造成一定影响。企业需要了解并遵守目标市场的法规和标准，以确保产品的合规性和市场竞争力。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国内外玩具销售渠道存在差异，国际市场主要通过大型零售商和电商平台销售，而国内市场则更多地依赖实体店和线上渠道。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随着消费者需求的多样化，个性化定制将成为玩具制造行业的重要趋势。企业可以通过提供定制服务，满足消费者的个性化需求，提高产品附加值和市场竞争力。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随着科技的进步，智能化玩具将成为行业发展的重要方向。企业可以引入先进技术，开发具有互动、教育等功能的智能玩具，提升产品的科技含量和吸引力。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环保意识的提高使得绿色环保成为玩具制造行业的必然趋势。企业需要采用环保材料和工艺，生产符合环保标准的产品，同时加强废旧玩具的回收和处理工作。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岗位职责与技能要求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生产工程师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不同岗位职责介绍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01" r="145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420" r="154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6" r="186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负责玩具的创意、设计和原型制作，需要掌握相关设计软件，具备艺术审美和创新能力。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负责玩具生产工艺的制定、优化和监控，需要具备工程知识和生产管理经验。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负责玩具的质量检验和控制，需要了解相关标准和检验方法，具备细心和责任心。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负责玩具的推广和销售，需要具备良好的沟通能力和市场洞察力。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各岗位需要具备相应的专业技能和知识，如设计师需要掌握设计软件，生产工程师需要了解生产工艺和工程知识。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玩具制造需要多部门协作，员工需要具备团队合作精神和良好的沟通能力。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玩具行业更新换代快，员工需要具备创新意识和学习能力，不断推陈出新。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员工需要对工作认真负责，确保玩具的质量和安全。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必备技能与素质要求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新员工一般从初级岗位开始，通过实践和学习逐渐积累经验。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初级岗位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公司应该为员工提供系统的培训和发展计划，帮助员工提升技能和素质，实现个人和公司的共同发展。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在初级岗位上表现优秀的员工可以晋升到中级岗位，承担更多责任和更高层次的工作。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中级岗位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在中级岗位上表现卓越的员工可以晋升到高级岗位，参与公司决策和领导工作。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高级岗位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员工还可以通过自身努力和学习，晋升到管理岗位，负责团队或部门的运营和管理。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管理岗位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岗位晋升通道及发展规划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生产流程与操作规范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包装出货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将合格的玩具进行包装，并安排出货。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对装配好的玩具进行严格的质量检验，确保产品符合相关标准和客户要求。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装配组合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将加工好的部件进行装配，组合成完整的玩具产品。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根据产品设计要求，准备相应的塑料、橡胶、木材、金属等原材料。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加工成型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将原材料进行切割、打磨、注塑等加工工艺，形成玩具的各个部件。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玩具生产流程详解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遵守操作规程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严格按照设备操作规程进行操作，不得随意更改设备参数或操作方式。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操作前检查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在操作前检查设备、工具、原材料等是否完好，确保安全生产。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佩戴防护用品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在操作过程中，必须佩戴相应的防护用品，如手套、口罩、护目镜等。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注意安全警示标识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遵守车间内的安全警示标识，不得在禁止吸烟、禁止明火等区域违规操作。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及时处理异常情况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在操作过程中遇到异常情况时，应立即停机并报告相关人员处理。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操作规范及安全注意事项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https://d.book118.com/346001153231010050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2024-09-16T10:13:01.013</cp:lastPrinted>
  <dcterms:created xsi:type="dcterms:W3CDTF">2024-09-16T02:13:01Z</dcterms:created>
  <dcterms:modified xsi:type="dcterms:W3CDTF">2024-09-16T02:13:02Z</dcterms:modified>
</cp:coreProperties>
</file>