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34EE3-4CD0-457D-83AD-51377C483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0E018-6878-438C-A7F2-2712A5C1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57788-B9B5-4130-A5FD-6BF293AB4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BC36B-6722-4725-90FC-8875C4EC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76B1F-7C73-4B88-88AD-4BC51BB6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F8441-F6EB-441B-96AA-4CA95C1A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0C29E-65BF-495D-A698-4FC01E34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36FE8-D43D-4378-8513-C7FFF1F9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319F0-1696-4636-BB83-77FC5340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D7E91-5354-40CD-93C3-EBC43C426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33405-0D4C-46E6-89F7-F0F69C54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030231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医院感染科护士业务学习的颅内压监测护理与感染防护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颅内压监测护理概述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感染防护在颅内压监测中的重要性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颅内压监测护理实践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感染防护在颅内压监测中的实践应用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颅内压监测与感染防护的培训与教育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颅内压监测护理概述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颅内压监测的目的和意义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及时发现颅内压异常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颅内压监测能够实时、连续地监测患者颅内压的变化，及时发现颅内压异常，为临床诊断和治疗提供依据。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预防脑疝形成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颅内压升高是脑疝形成的重要原因之一，通过颅内压监测可以及时发现并处理颅内压升高，从而预防脑疝的形成。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指导临床治疗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颅内压监测可以为医生提供实时、准确的颅内压数据，帮助医生制定和调整治疗方案，提高治疗效果。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严重颅脑外伤、脑出血、脑梗死、颅内感染等可能引起颅内压升高的疾病。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颅骨缺损、头皮感染、凝血功能障碍等不适合进行颅内压监测的情况。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颅内压监测的适应症和禁忌症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通过手术在颅内放置传感器，实时监测颅内压变化。此方法准确度高，但存在感染、出血等并发症风险。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利用超声、光学等原理，通过头皮测量颅内压。此方法无需手术，安全性高，但准确度相对较低。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颅内压监测的常用方法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无创颅内压监测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有创颅内压监测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感染防护在颅内压监测中的重要性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感染增加并发症风险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感染可能引发一系列并发症，如脑膜炎、脑炎等，进一步加重患者病情，影响颅内压监测的治疗效果。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感染延长治疗时间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医院感染导致患者治疗时间延长，增加颅内压监测的复杂性和难度，同时也增加了患者的经济负担。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感染导致颅内压升高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医院感染可能引发颅内炎症，导致颅内压升高，进而影响颅内压监测的准确性。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医院感染对颅内压监测的影响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加强患者免疫力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通过合理的营养支持和免疫调节治疗，提高患者的免疫力，降低感染发生的可能性。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在进行颅内压监测过程中，医护人员必须严格遵守无菌操作规范，确保监测过程的清洁和无菌。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定期消毒和更换敷料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对患者颅内压监测部位进行定期消毒和更换敷料，以减少细菌滋生和传播的风险。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感染防护措施在颅内压监测中的应用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医院应建立完善的感染防控制度，明确颅内压监测相关感染的预防和控制措施，确保医护人员有章可循。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建立完善的感染防控制度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定期对医护人员进行颅内压监测和感染防护知识培训，提高医护人员的业务水平和感染防护意识。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向患者及其家属普及颅内压监测和感染防护相关知识，提高患者的自我防护意识和能力。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强化患者健康教育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颅内压监测相关感染的预防与控制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颅内压监测护理实践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了解颅内压监测的目的和原理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颅内压监测是通过在颅内放置压力传感器，实时监测颅内压力变化，为临床诊断和治疗提供依据。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掌握颅内压监测的适应症和禁忌症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适应症包括颅脑外伤、脑出血、脑积水等；禁忌症包括严重凝血功能障碍、颅内感染等。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做好患者评估和准备工作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评估患者的病情、意识状态、颅内压增高的表现等，向患者和家属解释颅内压监测的目的和注意事项，取得患者的配合。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颅内压监测前的准备工作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https://d.book118.com/346003023110010035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2024-09-05T05:33:05.291</cp:lastPrinted>
  <dcterms:created xsi:type="dcterms:W3CDTF">2024-09-04T21:33:05Z</dcterms:created>
  <dcterms:modified xsi:type="dcterms:W3CDTF">2024-09-04T21:33:07Z</dcterms:modified>
</cp:coreProperties>
</file>