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08FE86-F7B0-4588-8A5B-C20C814CB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668C66-33FD-43D8-9209-4ED746C47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4CA2E8-60B4-419E-AA3B-6AB87BC60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9C8B4C-8191-4245-A22E-1071E4BBD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27DB65-FCC1-49E1-9C88-477BDE35A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3C4F29-44FD-4CE9-AD6C-921245FAA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BB920F-9D6D-4628-B244-3CF0BEE09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0D570B-F220-48A0-9894-DD7BC0EEE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154554-7617-4F14-A164-C327AF918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B3FFB7-3EFC-4AF7-A190-EC3896079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9F9573-2628-4DD2-880F-138FE985F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00323002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离婚协议书和子女抚养权纠纷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子女抚养权纠纷现状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离婚协议书与子女抚养权关系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子女抚养权纠纷解决途径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离婚协议书在子女抚养权纠纷中的作用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完善离婚协议书及子女抚养权制度的建议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离婚协议书是夫妻双方在自愿离婚的基础上，就财产分割、子女抚养等问题达成的一致意见，并以书面形式表现出来的协议。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离婚协议书在离婚过程中具有重要的作用，它是双方自愿离婚的基础，也是离婚手续中不可或缺的一部分。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明确双方自愿离婚，并同意解除婚姻关系。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双方自愿离婚的意思表示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包括子女的抚养权、抚养费、探视权等问题的约定。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子女抚养问题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包括夫妻共同财产的分割、债权债务的处理等问题的约定。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财产分割问题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如离婚后双方不得再互相干扰对方生活等问题的约定。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其他约定事项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协议书内容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离婚协议书经双方签字确认后，即具有法律效力。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离婚协议书是离婚判决的重要依据之一，法院在审理离婚案件时，会充分考虑离婚协议书的约定。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如果一方违反离婚协议书的约定，另一方可以向法院提起诉讼，要求对方履行协议或者承担违约责任。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法律效力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子女抚养权纠纷现状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争夺抚养权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拒绝抚养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探视权纠纷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父母双方都希望获得子女的抚养权，产生激烈的争夺。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一方父母拒绝承担抚养责任，导致子女抚养问题无法得到妥善解决。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离婚后，非抚养方要求探视子女，但抚养方以各种理由拒绝或限制探视。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纠纷类型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《中华人民共和国婚姻法》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规定了夫妻离婚后子女抚养的基本原则和权利义务。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《关于人民法院审理离婚案件处理子女抚养问题的若干具体意…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详细规定了子女抚养权纠纷的处理方式和标准。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涉及法律法规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社会影响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子女抚养权纠纷往往导致家庭关系紧张、破裂，对子女成长造成不良影响。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长期的子女抚养权纠纷可能引发一系列社会问题，如贫困、犯罪等。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子女抚养权纠纷对子女的心理健康产生负面影响，可能导致子女出现焦虑、抑郁等心理问题。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家庭破裂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社会问题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心理健康问题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离婚协议书与子女抚养权关系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子女抚养权归属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抚养费支付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探视权安排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协议书中子女抚养条款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明确子女由哪一方抚养，或双方共同抚养的安排。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规定抚养费的数额、支付方式及期限。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确定非抚养方对子女的探视时间、地点和方式。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变更条件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变更程序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抚养权变更条件及程序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通常包括抚养方无法继续履行抚养义务、子女成长环境发生重大变化等情形。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需经过双方协商、法院诉讼等途径，最终由法院裁决是否变更抚养权。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https://d.book118.com/346003230025010043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2024-09-10T23:08:45.862</cp:lastPrinted>
  <dcterms:created xsi:type="dcterms:W3CDTF">2024-09-10T15:08:45Z</dcterms:created>
  <dcterms:modified xsi:type="dcterms:W3CDTF">2024-09-10T15:08:47Z</dcterms:modified>
</cp:coreProperties>
</file>