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FCD86-1B50-4AB5-9E28-B48709F55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DB7BC-A579-472D-BE94-CFF0F27AD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D0B25-C961-4536-936C-9B886097A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FF5F2-BC2E-4D3C-BE66-7818BCFE8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3B684F-EDD0-4C2B-98B7-06B93D5EF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671399-FD91-45C6-B90A-9D9E53315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03CE65-A845-4E6B-AAC2-19B3CE266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192ED-FF6A-4AD6-BE75-FCBF13D77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C8963-13C3-4AEE-A408-75DD33F83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BADF2-DF48-4F28-842D-C5FEB6E69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83500-0CC8-48AE-83ED-A4CE42995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0402210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跖骨骨折治疗护理PPT\n## 1.跖骨骨折概述及流行病学\n### 1.1跖骨骨折的定义与分类\n### 1.2跖骨骨折的发病原因及危险因素\n### 1.3跖骨骨折的流行病学特点及发病率\n## 2.跖骨骨折的诊断与评估\n### 2.1跖骨骨折的临床表现及症状\n### 2.2跖骨骨折的影像学检查及诊断\n### 2.3跖骨骨折的严重程度评估及分级\n## 3.跖骨骨折的治疗方法\n### 3.1非手术治疗：保守治疗与外固定\n### 3.2手术治疗：内固定与微创技术\n### 3.3跖骨骨折的治疗选择及影响因素\n## 4.跖骨骨折的护理原则与方法\n### 4.1跖骨骨折的一般护理与注意事项\n### 4.2跖骨骨折的疼痛管理与舒适度维护\n### 4.3跖骨骨折的功能锻炼与康复指导\n## 5.跖骨骨折的并发症预防与护理\n### 5.1跖骨骨折的感染预防与护理\n### 5.2跖骨骨折的愈合不良预防与护理\n### 5.3跖骨骨折的足部功能恢复与康复\n## 6.跖骨骨折的治疗与护理案例分析\n### 6.1跖骨骨折保守治疗案例分析\n### 6.2跖骨骨折手术治疗案例分析\n### 6.3跖骨骨折护理案例分析与实践\n## 7.跖骨骨折的预防与健康教育\n### 7.1跖骨骨折的预防措施与生活习惯\n### 7.2跖骨骨折的健康教育与宣传\n### 7.3跖骨骨折的社区干预与康复计划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跖骨骨折治疗护理PPT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跖骨骨折概述及流行病学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跖骨骨折是指足部跖骨部位的骨折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跖骨是足部骨骼的重要组成部分，分为5个跖骨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跖骨骨折可能发生在跖骨的头部、颈部或体部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跖骨骨折的分类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根据骨折部位的不同，分为跖骨头部骨折、跖骨颈部骨折和跖骨体部骨折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根据骨折的稳定性和移位程度，分为稳定性骨折和不稳定性骨折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跖骨骨折的定义与分类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跖骨骨折的发病原因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外伤：如跌倒、撞击、扭伤等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病理性骨折：如骨质疏松、肿瘤侵蚀等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跖骨骨折的危险因素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年龄：随着年龄的增长，骨密度逐渐减少，容易发生骨折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性别：男性比女性更容易发生骨折，可能与激素水平有关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遗传：有家族骨折史的人更容易发生骨折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慢性疾病：如糖尿病、风湿性关节炎等，可能影响骨骼健康，增加骨折风险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跖骨骨折的发病原因及危险因素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跖骨骨折的流行病学特点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发病年龄：跖骨骨折多发生在20-50岁之间，以30-40岁为高峰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发病性别：男性发病率高于女性，可能与男性活动量较大有关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发病部位：跖骨骨折以第5跖骨最为常见，其次是第4跖骨和第3跖骨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跖骨骨折的发病率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根据不同的研究，跖骨骨折的年发病率约为1.5-3.0/10000人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在所有骨折中，跖骨骨折约占2%-5%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跖骨骨折的流行病学特点及发病率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跖骨骨折的诊断与评估</a:t>
            </a:r>
            <a:endParaRPr/>
          </a:p>
        </p:txBody>
      </p:sp>
      <p:sp>
        <p:nvSpPr>
          <p:cNvPr id="3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跖骨骨折的临床表现及症状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跖骨骨折的临床表现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疼痛：受伤部位出现剧烈疼痛，活动受限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肿胀：骨折部位出现肿胀，皮肤紧张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畸形：骨折部位出现畸形，如跖骨缩短、角度改变等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功能障碍：无法正常行走，足部活动受限</a:t>
                </a:r>
                <a:endParaRPr/>
              </a:p>
            </p:txBody>
          </p:sp>
          <p:pic>
            <p:nvPicPr>
              <p:cNvPr id="3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跖骨骨折的症状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疼痛：活动时疼痛加剧，休息后缓解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瘀血：骨折部位出现瘀血，皮肤呈现紫红色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发热：骨折部位可能出现低热，体温在37.5℃以下</a:t>
                </a:r>
                <a:endParaRPr/>
              </a:p>
            </p:txBody>
          </p:sp>
          <p:pic>
            <p:nvPicPr>
              <p:cNvPr id="3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跖骨骨折的影像学检查</a:t>
                </a:r>
                <a:endParaRPr/>
              </a:p>
            </p:txBody>
          </p:sp>
          <p:sp>
            <p:nvSpPr>
              <p:cNvPr id="3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X线检查：是跖骨骨折的首选检查方法，可以了解骨折的部位、类型和移位程度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CT检查：对于复杂的跖骨骨折，CT检查可以提供更详细的骨折信息，有助于制定治疗方案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MRI检查：对于怀疑有韧带、肌腱等软组织损伤的跖骨骨折，可以进行MRI检查</a:t>
                </a:r>
                <a:endParaRPr/>
              </a:p>
            </p:txBody>
          </p:sp>
          <p:sp>
            <p:nvSpPr>
              <p:cNvPr id="3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跖骨骨折的诊断</a:t>
                </a:r>
                <a:endParaRPr/>
              </a:p>
            </p:txBody>
          </p:sp>
          <p:sp>
            <p:nvSpPr>
              <p:cNvPr id="3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根据病史和临床表现，结合影像学检查结果，进行跖骨骨折的诊断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诊断时需与相似的足部疾病相鉴别，如跖骨炎、跖骨应力性骨折等</a:t>
                </a:r>
                <a:endParaRPr/>
              </a:p>
            </p:txBody>
          </p:sp>
          <p:sp>
            <p:nvSpPr>
              <p:cNvPr id="3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跖骨骨折的影像学检查及诊断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跖骨骨折的严重程度评估及分级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跖骨骨折的严重程度评估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根据骨折部位、类型、移位程度和是否合并其他损伤，评估跖骨骨折的严重程度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严重程度评估有助于选择合适的治疗方法，预测愈合时间和预后</a:t>
                </a:r>
                <a:endParaRPr/>
              </a:p>
            </p:txBody>
          </p:sp>
          <p:pic>
            <p:nvPicPr>
              <p:cNvPr id="3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跖骨骨折的分级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目前尚无统一的跖骨骨折分级标准，多参考其他骨折的分级方法，如根据骨折移位程度、稳定性等因素进行分级</a:t>
                </a:r>
                <a:endParaRPr/>
              </a:p>
            </p:txBody>
          </p:sp>
          <p:pic>
            <p:nvPicPr>
              <p:cNvPr id="3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跖骨骨折的治疗方法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跖骨骨折的保守治疗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药物治疗：使用消炎镇痛药物、促进骨折愈合的药物等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固定：使用石膏、支具等固定患足，保持骨折稳定，减少疼痛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康复锻炼：在医生指导下进行适当的足部功能锻炼，促进骨折愈合和恢复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跖骨骨折的外固定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使用骨钉、骨板等外固定器械，固定骨折部位，保持骨折稳定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外固定适用于不稳定骨折、复杂骨折等，可以在手术过程中使用，也可作为非手术治疗的补充手段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非手术治疗：保守治疗与外固定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手术治疗：内固定与微创技术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跖骨骨折的内固定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使用钢板、钢钉等内固定器械，固定骨折部位，保持骨折稳定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内固定适用于不稳定骨折、复杂骨折等，可以提高骨折愈合率，减少并发症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跖骨骨折的微创技术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微创手术：如关节镜辅助手术、小切口手术等，减少手术创伤，加快恢复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导航技术：如计算机辅助导航手术，提高手术精确度，减少并发症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跖骨骨折的治疗选择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根据骨折的严重程度、患者年龄、健康状况等因素，选择合适的治疗方法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治疗方法包括非手术治疗、手术治疗、微创技术等，需综合考虑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影响跖骨骨折治疗选择的因素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骨折严重程度：严重骨折可能需要手术治疗，轻度骨折可能采用非手术治疗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患者年龄：年轻患者可能更适合手术治疗，老年患者可能需要考虑非手术治疗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健康状况：有慢性疾病的患者可能需要选择较为保守的治疗方法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跖骨骨折的治疗选择及影响因素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跖骨骨折的护理原则与方法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跖骨骨折的一般护理与注意事项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跖骨骨折的一般护理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保持患足清洁，避免感染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注意观察患足肿胀、疼痛、温度等情况，及时发现并处理并发症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按时服用药物，如有需要，及时调整药物剂量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跖骨骨折的注意事项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遵循医嘱，定期复查，评估骨折愈合情况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患足避免负重，不要过早进行剧烈运动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保持良好的饮食习惯，摄入足够的钙、磷、维生素D等，促进骨折愈合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https://d.book118.com/346004022100010051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跖骨骨折治疗护理PPT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2024-09-17T02:09:49.249</cp:lastPrinted>
  <dcterms:created xsi:type="dcterms:W3CDTF">2024-09-16T18:09:49Z</dcterms:created>
  <dcterms:modified xsi:type="dcterms:W3CDTF">2024-09-16T18:09:51Z</dcterms:modified>
</cp:coreProperties>
</file>