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3E429B-6EFE-4E49-9AA7-655315B70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D0CF6-27FC-47E3-9D41-9D37094F7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C660CD-F905-4582-9978-6BBBCB6F4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151732-9E44-4883-AF87-2F7292412C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6E9238-0BAF-46D6-A819-88CF1F0C8F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96DA74-8457-4A2D-A091-05109C7349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0215D7-2991-4605-8224-FF63FE271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0CAA51-888A-46A8-B4CB-AB2BD9B79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FDEA60-8C01-40EE-B74B-072AC1A7E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7A1A7E-7AED-43D9-AD2E-F8F32C3A2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5C44D9-F48F-44FC-B0EF-E9A373E5E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0404001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合同法的重要判例与典型案例分析</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合同法基本原则及重要判例</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合同订立与效力典型案例分析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合同履行、变更与终止案例分析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违约责任承担方式及判例研究</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争议解决途径选择与案例分析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加深对合同法原则和规则的理解</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通过分析重要判例和典型案例，可以更加深入地理解合同法的各项原则和规则，以及其在实践中的具体应用。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指导实践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判例和案例分析可以为法律实践提供指导，帮助律师、法官和其他法律工作者更好地处理合同纠纷，维护当事人的合法权益。</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推动合同法的发展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通过对判例和案例的研究和分析，可以发现合同法存在的问题和不足，为合同法的完善和发展提供有益的参考。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国内外重要判例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包括国内各级法院审理的典型案例，以及国际上有重大影响的合同法判例。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典型案例的选择原则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具有代表性、争议性、新颖性和指导性的案例将被选为分析对象。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采用比较分析法、历史分析法、经济分析法等多种方法对案例进行深入剖析。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合同法基本原则及重要判例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甲乙双方签订房屋买卖合同，甲方在未经乙方同意的情况下将房屋转卖给丙方。法院判决该合同无效，因为违反了平等自愿原则，即合同双方应当在平等地位上自愿达成协议。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某公司招聘员工时，要求应聘者必须签订一份为期三年的劳动合同，且提前解约需支付高额违约金。法院判决该条款无效，因为它限制了劳动者的自由择业权，违反了平等自愿原则。</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平等自愿原则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案例三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甲向乙出售一辆汽车，双方在合同中约定了价格、交付方式等条款。但交付后，甲发现乙隐瞒了车辆存在的重大质量问题。法院判决乙承担违约责任，因为它违反了公平原则，即合同双方应当诚实守信、公平交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案例四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甲乙两人合伙经营一家餐厅，约定投资比例和利润分配方式。但后来甲私自将餐厅转让给丙，并独占了转让款。法院判决甲返还乙应得的利润和转让款，因为它违反了公平原则，即合同双方应当按照约定履行义务并分享收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甲向乙借款10万元，并承诺一个月后归还。但到期后甲未按时还款且失去联系。乙通过法律途径追讨债务时发现甲已将财产转移至其亲属名下。法院判决甲承担还款责任并追究其法律责任，因为它违反了诚信原则，即合同双方应当诚实守信、履行义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案例五</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甲乙两人签订了一份房屋租赁合同，约定租期为一年。但在租期届满前两个月，甲通知乙要提前收回房屋。乙认为这违反了合同约定并提起诉讼。法院判决甲承担违约责任并赔偿乙因此遭受的损失，因为它违反了诚信原则，即合同双方应当遵守合同约定并维护对方的合法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案例六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案例七</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甲乙两人签订了一份赌博协议，约定输家需向赢家支付一定金额的钱财。后甲输掉了赌局但拒绝支付赌债。乙提起诉讼要求甲履行赌债。法院判决该赌博协议无效且不予执行赌债要求，因为该协议违反了国家法律法规和公序良俗原则即合法原则。</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案例八</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某建筑公司与某劳务公司签订了一份劳务分包合同但劳务公司未取得相应资质证书。后建筑公司发现劳务公司提供的服务质量不符合要求遂提起诉讼要求解除合同并追究其法律责任。法院判决该劳务分包合同无效且劳务公司需承担相应法律责任因为它违反了国家法律法规和强制性标准即合法原则。</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合法原则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合同订立与效力典型案例分析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合同订立通常包括要约和承诺两个阶段。要约是希望和他人订立合同的意思表示，承诺是受要约人同意要约的意思表示。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要约与承诺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合同主体应具有相应的民事行为能力，能够独立承担民事责任。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合同主体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合同标的是合同法律关系的客体，是合同当事人权利和义务共同指向的对象。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合同标的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合同形式包括书面形式、口头形式和其他形式。法律、行政法规规定采用书面形式的，应当采用书面形式。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合同形式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合同订立过程及要素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依法成立的合同，自成立时生效。法律、行政法规规定应当办理批准、登记等手续生效的，依照其规定。</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合同效力认定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当事人可以通过和解、调解、仲裁或诉讼等途径解决合同争议。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合同争议解决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292" r="4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在合同履行过程中，当事人可以基于同时履行抗辩权、先履行抗辩权和不安抗辩权等制度维护自身权益。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合同履行抗辩权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合同效力认定与争议解决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无效合同</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违反法律、行政法规的强制性规定的合同无效。无效的合同自始没有法律约束力。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可撤销合同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因重大误解、显失公平或欺诈、胁迫等手段订立的合同，受损害方有权请求人民法院或仲裁机构变更或撤销。</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合同无效或被撤销的法律后果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合同无效或被撤销后，因该合同取得的财产，应当予以返还；不能返还或没有必要返还的，应当折价补偿。有过错的一方应当赔偿对方因此所受到的损失，双方都有过错的，应当各自承担相应的责任。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无效合同和可撤销合同处理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04</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合同履行、变更与终止案例分析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https://d.book118.com/346004040010010051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2024-09-16T15:39:27.323</cp:lastPrinted>
  <dcterms:created xsi:type="dcterms:W3CDTF">2024-09-16T07:39:27Z</dcterms:created>
  <dcterms:modified xsi:type="dcterms:W3CDTF">2024-09-16T07:39:29Z</dcterms:modified>
</cp:coreProperties>
</file>