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B8282F6-F728-4E25-961E-2BEFB9CE2B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9DF7E0-5326-4037-A9D0-9929C4CBB2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85ABD89-FD70-4E30-A230-D001039334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A576F1-2D0F-464F-BE19-C395C04823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F4CF544-B4EF-4927-91D8-1C65C8925CE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BA6A7B7-9D2F-40AC-880D-DD985F5AE31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B42C735-9190-4CA6-8E08-48E577BC14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48B555-5956-43F9-A765-2869B492FB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8BADF4-800E-4ADE-ADC5-A3F6BD7902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884C43-7E50-45C5-8985-53E5DD4B13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E27B69-E0DD-47A5-91F1-E96C6314BA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6004150103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chemeClr val="accent1">
                    <a:alpha val="100000"/>
                  </a:schemeClr>
                </a:solidFill>
                <a:latin typeface="Microsoft Yahei"/>
                <a:ea typeface="Microsoft Yahei"/>
                <a:cs typeface="Microsoft Yahei"/>
              </a:rPr>
              <a:t>汇报人：XX</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XX-01-05</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移动共享充电宝项目分析报告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项目背景与市场分析</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产品与服务介绍</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运营策略与实施效果评估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风险管理及应对措施</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未来发展规划与建议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项目背景与市场分析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移动共享充电宝行业概述</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行业定义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移动共享充电宝是指通过租借方式为用户提供便携式充电服务的行业。</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发展历程</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随着智能手机的普及和移动互联网的发展，移动共享充电宝行业逐渐兴起并发展壮大。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根据市场调研数据，移动共享充电宝市场规模逐年增长，已经成为一个庞大的市场。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随着消费者对便捷充电服务的需求增加，以及共享经济的持续发展，移动共享充电宝市场仍将继续保持快速增长。</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增长趋势</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市场规模及增长趋势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0125" b="10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消费者对于充电设备的安全性非常关注，需要确保充电宝的质量和安全性。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便捷性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消费者希望随时随地能够获得充电服务，移动共享充电宝满足了这一需求。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多样性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不同消费者对于充电宝的品牌、型号、功率等有不同的需求，市场需要提供多样化的产品选择。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竞争格局</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目前移动共享充电宝市场呈现多家企业竞争的局面，包括街电、小电、来电等知名品牌。</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主要参与者</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市场上的主要参与者包括共享充电宝运营商、设备制造商、广告商等。其中，运营商负责充电宝的投放和运营，设备制造商提供充电宝的生产和技术支持，广告商则通过充电宝的广告展示获取收益。</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竞争格局与主要参与者</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产品与服务介绍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移动共享充电宝体积小、重量轻，方便用户随身携带，满足随时随地的充电需求。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便捷性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833" r="148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通用性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充电宝兼容多种移动设备，如手机、平板等，满足不同用户的充电需求。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产品采用高品质电池和多重安全防护设计，确保用户使用过程中的安全。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移动共享充电宝产品特点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用户通过扫描设备上的二维码或下载相关APP进行注册和租借操作，简单快捷。</a:t>
            </a:r>
          </a:p>
        </p:txBody>
      </p:sp>
      <p:pic>
        <p:nvPicPr>
          <p:cNvPr id="5" name="Picture 5"/>
          <p:cNvPicPr>
            <a:picLocks noChangeAspect="1"/>
          </p:cNvPicPr>
          <p:nvPr/>
        </p:nvPicPr>
        <p:blipFill>
          <a:blip r:embed="rId2"/>
          <a:srcRect l="16750" r="1675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750" r="1675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t="4541" b="4541"/>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自助租借</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根据用户使用时间进行计费，费用透明，无隐形消费。</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按时计费</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用户可在任意网点归还充电宝，无需返回原租借点，提高使用便捷性。</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归还便捷</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服务模式及流程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0522" b="1052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技术创新与优势</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物联网技术</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充电宝采用物联网技术，实现设备间的互联互通，方便用户查找和租借。</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大数据分析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通过对用户使用数据的分析，优化充电宝的分布和调度，提高设备利用率。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智能化管理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后台管理系统可实时监测充电宝的状态和位置，提高运营效率。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多渠道客服支持</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提供电话、在线等多种客服渠道，及时解决用户在使用过程中遇到的问题。</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个性化服务</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根据用户的喜好和使用习惯，推荐合适的充电宝型号和租借方案。</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用户奖励计划</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推出积分奖励、优惠券等激励措施，鼓励用户多次使用和推荐给他人。</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用户体验优化举措</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运营策略与实施效果评估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线上预约与租借</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通过APP或小程序实现用户线上预约、租借充电宝，简化租借流程，提高用户体验。</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线下铺设与维护</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在商场、餐厅、交通枢纽等高频使用场景铺设充电宝设备，并定期进行设备维护，确保用户随时可用。</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数据分析与优化</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通过收集用户使用数据，分析用户行为和需求，优化充电宝的铺设位置和数量，提高使用效率。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线上线下融合运营策略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https://d.book118.com/346004150103010033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2024-09-01T22:52:59.680</cp:lastPrinted>
  <dcterms:created xsi:type="dcterms:W3CDTF">2024-09-01T14:52:59Z</dcterms:created>
  <dcterms:modified xsi:type="dcterms:W3CDTF">2024-09-01T14:53:01Z</dcterms:modified>
</cp:coreProperties>
</file>