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DF634-C57B-45A3-9B45-9AF7882E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24E0B-F460-494E-8BB9-0D1A072D4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7AE17-C9A5-4261-BB40-AF878687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678D3-781A-4422-A64A-BDC34CAC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5FE10D-7578-4FD7-93E6-8B7FCB27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45224-C57E-45C0-8BD3-67D5B05B1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D2523-619F-4C74-AE16-5F8325A26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D2E35-86A7-4EBD-B362-B349A85B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E660B-1045-48CC-BF9A-7D29FD11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133F0-0E8B-4E02-8603-E83420F5C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5B32E-1A6D-48CB-9244-02D6C46F4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0421113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智慧小区智能物业管理系统一体化解决方案介绍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智能物业管理系统架构与功能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硬件设备选型及配置方案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软件平台开发及应用场景展示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系统集成与调试过程分享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运营维护策略制定及实施效果评估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智慧小区概述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智慧小区是指通过运用物联网、大数据、云计算、人工智能等先进技术，对小区内各项服务进行智能化升级，实现高效、便捷、安全、舒适居住环境的小区。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随着科技的进步和居民对高品质生活的追求，智慧小区建设逐渐成为城市发展的重要方向。未来，智慧小区将更加注重人性化设计、绿色环保、智能安防等方面的发展。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63" b="198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智慧小区具有信息化、智能化、便捷化、安全化等特点。通过引入各种智能设备和系统，实现小区内各项服务的自动化和智能化管理。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智慧小区能够提高物业管理效率，降低运营成本；提升居民生活品质，增强居住安全感；促进社区互动与交流，营造良好的社区氛围。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智慧小区特点及优势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71" b="337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随着生活水平的提高，居民对居住环境的要求也越来越高，包括安全、舒适、便捷等方面。智慧小区建设能够满足居民对高品质生活的追求。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政府在城市规划中越来越注重智慧城市建设，智慧小区作为智慧城市的重要组成部分，其建设符合政府推动城市现代化发展的需求。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开发商在房地产市场竞争激烈的情况下，需要寻求新的卖点以吸引购房者。智慧小区建设能够提升楼盘品质，增加市场竞争力。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智能物业管理系统架构与功能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系统整体架构设计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采用分布式微服务架构，实现高可用性、高扩展性和高性能。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前端负责用户交互，后端负责业务逻辑处理，提高开发效率和系统稳定性。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通过防火墙、入侵检测、数据加密等多层安全防护措施，确保系统安全稳定运行。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分布式微服务架构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多层安全防护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物业管理模块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智能家居模块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社区服务模块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数据分析与可视化模块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各模块功能介绍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提供社区通知、活动报名、邻里交流等社区服务功能。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集成智能家居设备，提供远程控制、语音控制等智能家居服务。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实现物业费收缴、报修处理、投诉建议等物业管理功能。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对小区各项数据进行统计分析，并以图表形式展示，为物业管理提供决策支持。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数据展示与应用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数据流程与交互方式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通过传感器、智能设备等手段，实时采集小区各项数据。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采用安全可靠的传输协议，将数据传输至智能物业管理系统。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对采集的数据进行清洗、整合、分析等处理，提取有价值的信息。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将处理后的数据以图表、报表等形式展示，为物业管理提供直观的数据支持，同时应用于各功能模块，提升智慧小区的服务水平和管理效率。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硬件设备选型及配置方案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3" r="156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湿度传感器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光照传感器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烟雾传感器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传感器类型选择及布局规划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用于监测小区内各区域的温度，布局在楼道、绿化带等关键位置。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用于检测光线强度，布局在公共区域如广场、楼道，以调节照明系统。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监测环境湿度，布局在易受潮湿影响的区域如地下室、车库等。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监测火灾烟雾，布局在易发火灾区域如厨房、电气设备房等。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智能照明控制器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根据光照传感器数据自动调节灯光亮度，实现节能。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智能空调控制器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根据温度、湿度传感器数据自动调节空调运行参数，提供舒适环境。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智能安防控制器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集成门禁、监控、报警等功能，确保小区安全。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智能电梯控制器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监测电梯运行状态，实现故障预警和快速响应。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控制设备选型及配置策略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https://d.book118.com/346004211131010055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2024-09-23T02:12:20.828</cp:lastPrinted>
  <dcterms:created xsi:type="dcterms:W3CDTF">2024-09-22T18:12:20Z</dcterms:created>
  <dcterms:modified xsi:type="dcterms:W3CDTF">2024-09-22T18:12:23Z</dcterms:modified>
</cp:coreProperties>
</file>