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64255-30FB-43E0-A067-CDE8D1686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927D1-F32D-4A29-94E8-9E64C2A7D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80FD5-261C-4A18-A7F9-E9DDB7FD9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8B8811-3734-4CB9-8C8B-90F2757FE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89351B-014B-4476-9249-D9E864F78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FB53FA-2614-415C-95EB-2D5B36D8E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103467-F5D2-4D9D-A753-C7C11C040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CC9651-D18C-4235-9927-BA66C7CA9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B65BFE-27F0-4B8A-8473-7B7014C20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F0DD0-E531-4D78-979B-337015D76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2D168-99BA-481F-A10C-C4711C13D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00422010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焊工实训室教师管理制度及流程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实训室安全制度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实训室教学管理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设备与材料管理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卫生与环境管理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教师管理规定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制定教学计划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备课与教案准备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课堂管理与指导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成绩评定与反馈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教师职责与要求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根据专业培养目标和教学大纲，制定实训课程的教学计划和教学进度表。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按照教学计划和进度表，提前备课并准备教案，确保教学质量。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负责课堂纪律管理，对学生进行安全教育，并指导学生进行实践操作。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对学生的实训成绩进行评定，并及时将结果反馈给学生，帮助学生了解自己的不足之处。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1525" b="1152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定期对教师的教学质量进行评估，包括教学方法、教学内容、课堂管理等方面。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教学质量评估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通过学生评教、座谈会等方式收集学生对教师的评价和意见，作为教师考核的重要依据。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学生反馈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对教师的工作量和工作态度进行考核，确保教师能够认真履行职责。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工作量与工作态度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将考核结果及时反馈给教师，帮助教师了解自己的不足之处，并制定改进计划。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考核结果反馈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教师考核与评价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对新入职的教师进行岗前培训，包括学校规章制度、教学理念、教学方法等方面。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新教师培训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在职培训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职业发展规划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定期组织教师在职培训，提高教师的教学水平和专业素养。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鼓励教师参加学术交流活动，了解行业最新动态和研究成果，提升学术水平。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帮助教师制定职业发展规划，提供晋升机会和发展空间，激发教师的工作积极性和创造力。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教师培训与发展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实训室安全制度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进入实训室必须穿戴安全防护用品，如防护眼镜、手套等。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操作前应检查设备和工具是否完好无损，如有故障应及时报修。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严格按照操作规程进行操作，严禁违章操作。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工作结束后，应关闭设备、切断电源，并清理工作现场。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定期对设备进行保养，保持设备良好状态。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设备出现故障时，应及时报修，严禁擅自拆卸修理。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设备保养和维修应做好记录，并存档备查。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对事故进行调查分析，找出原因，制定预防措施，防止类似事故再次发生。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加强安全教育，提高师生安全意识，定期开展安全演练活动。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发生安全事故时，应立即停止操作，切断电源，并及时报告实训室管理人员。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安全事故处理与预防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实训室教学管理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根据专业培养目标和教学大纲，确定实训课程的教学内容，包括理论知识和实践操作。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制定详细的教学计划，包括教学进度、时间安排、教学资源配置等，确保教学活动的有序进行。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教学计划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教学内容与计划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采用理论与实践相结合的教学方法，注重培养学生的实际操作能力和解决问题的能力。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利用多媒体、实物展示、示范操作等多种教学手段，提高教学效果和学生的学习兴趣。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教学手段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https://d.book118.com/346004220100010040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2024-09-06T15:52:36.373</cp:lastPrinted>
  <dcterms:created xsi:type="dcterms:W3CDTF">2024-09-06T07:52:36Z</dcterms:created>
  <dcterms:modified xsi:type="dcterms:W3CDTF">2024-09-06T07:52:38Z</dcterms:modified>
</cp:coreProperties>
</file>