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AAE279F-D3AF-4D7B-ACAE-97DF9FAFE50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27ABE-140C-415D-A49E-1DDCDB1C7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774D3-D47E-49D9-A6E5-73046771F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1CDB0-6A8F-45C4-B9E1-62CFA153B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99991-20F6-45E6-9A18-2199B5101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238CB6-B862-4A02-8D5F-055B78DA0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49DA83-8481-49E2-8699-B631F2726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309CD3-923E-4DD3-8368-DF0A70A45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D0C8D-5E78-4246-92FA-05519286F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2138F-28DC-4048-8ABC-FC413993A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26157-DEBD-47A5-AA3F-CD43862AE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0855E-CA0C-4925-987A-87DE9C141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27FD47F-07CA-48A9-B9DB-DDF953351F1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C3237C5-1B71-4A1A-9303-FAFD413B91F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1011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交通安全培训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交通安全培训介绍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驾驶员交通安全培训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行人交通安全培训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公共交通安全培训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交通安全常识普及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交通安全培训总结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交通安全培训介绍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什么是交通安全培训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教育交通规则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提高安全意识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减少违规行为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降低事故率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培训安全驾驶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提高技能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培养安全驾驶技能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提高应急反应能力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掌握车辆控制技巧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减少风险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认知交通环境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避免危险路段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保障安全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保护乘客安全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自我保护意识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交通安全培训的目的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提高交通规则意识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学习交通标志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遵守交通信号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为什么需要交通安全培训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交通事故是造成伤亡的主要原因之一，通过交通安全培训可以降低事故率，保障行人和车辆的安全。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交通安全培训的受众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包括私家车、出租车司机等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驾驶员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过马路的人群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乘坐公共交通工具的人群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乘客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交通安全培训的形式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交通安全培训可以通过线上课程、线下讲座、模拟演练等形式进行，以提升交通安全意识和技能。这些形式不仅能够普及交通知识，也能让参与者更好地掌握交通安全常识。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驾驶员交通安全培训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驾驶员安全意识的培养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驾驶员在交通安全培训中应了解各种交通规则和标志，保持良好的驾驶习惯，严格遵守交通法规。只有具备良好的安全意识，才能有效预防交通事故的发生。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突发情况处理的技能培养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应急处理技能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紧急情况下的反应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紧急情况下的处理策略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规避事故方法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紧急情况的正确处置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碰撞后的处理步骤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掌握技能防止事故发生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紧急刹车技巧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驾驶员心理素质的培养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驾驶员在道路上需要保持冷静稳定的心态，以应对各种复杂情况。不受情绪影响的驾驶者更能保持安全驾驶，有效避免危险的发生。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安全意识关系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驾驶员安全意识直接关系到道路交通的安全与畅通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必须重视交通安全培训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驾驶技能提升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不断提升驾驶技能，增强安全驾驶能力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培训是必不可少的环节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应急处理技能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掌握紧急处理技能，有效规避危险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应对突发情况更加从容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驾驶员交通安全培训的重要性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道路交通的主体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驾驶员是道路交通的主要参与者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其行为直接影响交通安全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驾驶员交通安全培训的内容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掌握交通规则和标志的含义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交通法规及标志的解读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掌握突发状况下的处置技能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紧急情况的处理方法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不断提高驾驶技巧水平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驾驶技能的提升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行人交通安全培训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行人交通规则的学习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掌握红绿灯等信号的含义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了解交通信号含义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提高对周围环境的观察，减少意外发生的可能性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保持警惕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掌握行人在路口、人行横道等过马路规定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遵守过马路规定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提高行人的警惕性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时刻注意周围车辆和行人动向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保持警惕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避免使用手机或听音乐等分散注意力的行为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避免分心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遵守交通规则，使用人行横道过马路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使用人行横道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注意环境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观察路况，避让行人优先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避免盲区行走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保持警惕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不横穿马路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避免逆向行走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遵守规定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遵守交通标志与标线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不在十字路口聚集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行人交通安全技巧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注意交通信号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遵守红绿灯规定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等车辆停稳后再过马路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行人交通安全培训的重要性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行人交通安全培训是提高行人的交通安全意识，减少行人在道路上发生的意外事故的重要环节。通过教育培训，行人能够更加深刻地理解交通规则，增强对交通安全的重视，有效预防交通事故的发生。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公共交通安全培训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https://d.book118.com/346010114013010104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交通安全培训</vt:lpstr>
      <vt:lpstr>目录</vt:lpstr>
      <vt:lpstr>第1章 交通安全培训介绍</vt:lpstr>
      <vt:lpstr>什么是交通安全培训</vt:lpstr>
      <vt:lpstr>交通安全培训的目的</vt:lpstr>
      <vt:lpstr> </vt:lpstr>
      <vt:lpstr>交通安全培训的受众</vt:lpstr>
      <vt:lpstr>交通安全培训的形式</vt:lpstr>
      <vt:lpstr>第2章 驾驶员交通安全培训</vt:lpstr>
      <vt:lpstr>驾驶员安全意识的培养</vt:lpstr>
      <vt:lpstr>突发情况处理的技能培养</vt:lpstr>
      <vt:lpstr> </vt:lpstr>
      <vt:lpstr>驾驶员交通安全培训的重要性</vt:lpstr>
      <vt:lpstr>驾驶员交通安全培训的内容</vt:lpstr>
      <vt:lpstr>第3章 行人交通安全培训</vt:lpstr>
      <vt:lpstr>行人交通规则的学习</vt:lpstr>
      <vt:lpstr>提高行人的警惕性</vt:lpstr>
      <vt:lpstr>行人交通安全技巧</vt:lpstr>
      <vt:lpstr>行人交通安全培训的重要性</vt:lpstr>
      <vt:lpstr>第4章 公共交通安全培训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2024-09-29T14:48:37.452</cp:lastPrinted>
  <dcterms:created xsi:type="dcterms:W3CDTF">2024-09-29T06:48:37Z</dcterms:created>
  <dcterms:modified xsi:type="dcterms:W3CDTF">2024-09-29T06:48:39Z</dcterms:modified>
</cp:coreProperties>
</file>