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A09EE7-0BF1-4EAC-B800-0C21AE4F2B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3A6BC0-FA83-462F-A624-7E0BB68A79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5CD544-1CD0-4795-850B-8211E60845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FA911A-1ACF-4A0A-B37B-96D6B800DE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A1DA60-86C1-4DAC-B0AB-8BD210E512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50FFD9-9DDA-4949-BB96-10E7EBCE70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B39F36-2599-4F73-82CE-964C52040E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50C406-11C9-48CA-B03B-1923CA886A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F16377-C5C1-46E6-8BED-1862052D8F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CB17C2-D3E8-44A2-849A-1C305DC635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1240C0-806B-4843-A140-EC3871A4F5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1/7/2024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1/7/2024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1/7/2024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1/7/2024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1/7/2024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1/7/2024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6013210201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964070" cy="19457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 err="1" smtClean="0">
                <a:solidFill>
                  <a:srgbClr val="FFFFFF">
                    <a:alpha val="10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精神科护士与幻觉妄想病人的沟通技巧</a:t>
            </a:r>
            <a:r>
              <a:rPr lang="en-US" altLang="zh-CN" sz="5175" b="1" err="1" smtClean="0">
                <a:solidFill>
                  <a:srgbClr val="FFFFFF">
                    <a:alpha val="10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PPT</a:t>
            </a:r>
            <a:endParaRPr lang="en-US" sz="5175" b="1">
              <a:solidFill>
                <a:srgbClr val="FFFFFF">
                  <a:alpha val="100000"/>
                </a:srgb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5768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err="1">
                <a:solidFill>
                  <a:srgbClr val="FFFFFF">
                    <a:alpha val="10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汇报人</a:t>
            </a:r>
            <a:r>
              <a:rPr lang="en-US" sz="2025" err="1" smtClean="0">
                <a:solidFill>
                  <a:srgbClr val="FFFFFF">
                    <a:alpha val="10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：</a:t>
            </a:r>
            <a:r>
              <a:rPr lang="en-US" altLang="zh-CN" sz="2025" err="1" smtClean="0">
                <a:solidFill>
                  <a:srgbClr val="FFFFFF">
                    <a:alpha val="10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XXX</a:t>
            </a:r>
            <a:endParaRPr lang="en-US" sz="2025">
              <a:solidFill>
                <a:srgbClr val="FFFFFF">
                  <a:alpha val="100000"/>
                </a:srgb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5768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altLang="zh-CN" sz="2025" smtClean="0">
                <a:solidFill>
                  <a:srgbClr val="FFFFFF">
                    <a:alpha val="10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rgbClr val="FFFFFF">
                    <a:alpha val="10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rgbClr val="FFFFFF">
                    <a:alpha val="10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rgbClr val="FFFFFF">
                    <a:alpha val="10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rgbClr val="FFFFFF">
                    <a:alpha val="10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</a:t>
            </a:r>
            <a:endParaRPr lang="en-US" sz="2025">
              <a:solidFill>
                <a:srgbClr val="FFFFFF">
                  <a:alpha val="100000"/>
                </a:srgb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了解幻觉与妄想的症状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精神科护士在沟通中的角色与责任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有效的沟通技巧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与幻觉妄想患者的特殊沟通挑战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提高沟通效果的培训与实践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了解幻觉与妄想的症状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41" r="3104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005" r="2700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是一种精神疾病，患者会产生虚假的感官体验，如听到不存在的声音、看到不存在的事物等。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幻觉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是一种精神疾病，患者会产生错误的信念或想法，如无根据的猜疑、坚信自己受到迫害等。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妄想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定义与特征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190" r="301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376" r="1737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019" r="310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病因与病理机制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病理机制方面，幻觉可能与大脑某些区域的异常活动有关，而妄想则可能与大脑信息处理和认知功能的异常有关。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幻觉与妄想的病因较为复杂，可能与大脑神经递质的不平衡、遗传因素、生活环境等多种因素有关。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幻觉和妄想症状会影响患者的日常生活和工作，如社交、工作、学习和家庭等方面。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患者可能会因为症状而无法正常地进行社交活动，或者无法集中精力完成工作任务和学习任务。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症状还可能导致患者产生焦虑、抑郁等情绪问题，进一步影响其生活质量。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对患者日常生活的影响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精神科护士在沟通中的角色与责任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提供安全与舒适的环境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确保环境安静、整洁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创造一个无干扰、无恐惧的环境，有助于患者放松心情，降低焦虑和紧张情绪。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调整光线与温度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调整病房的光线和温度，使其适宜患者的舒适度，有助于提高沟通效果。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保护患者隐私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尊重患者的隐私权，采取措施保护患者隐私，让患者感到安全和尊重。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耐心倾听患者的诉说，不中断、不评判，让患者感受到被关注和理解。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耐心倾听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0042" r="200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表达同理心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357" r="1635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尊重患者人格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42" r="12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站在患者的角度理解其感受，用温暖的语言回应，让患者感到被接纳和关心。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尊重患者的尊严和人格，不歧视、不嘲笑，让患者在沟通中保持自尊。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建立信任关系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密切观察患者的言行、情绪等表现，及时发现病情变化和潜在风险。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观察病情表现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详细记录与患者的沟通内容，包括患者的主诉、情感状态、认知情况等。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记录沟通内容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根据观察和记录的情况，分析病情的进展和治疗效果，为医生提供参考依据。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分析病情进展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观察与记录患者状况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有效的沟通技巧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https://d.book118.com/346013210201010053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2024-09-20T14:21:42.763</cp:lastPrinted>
  <dcterms:created xsi:type="dcterms:W3CDTF">2024-09-20T06:21:42Z</dcterms:created>
  <dcterms:modified xsi:type="dcterms:W3CDTF">2024-09-20T06:21:44Z</dcterms:modified>
</cp:coreProperties>
</file>