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D0F07-75A1-4635-8602-BB5EF157F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A7293-7F51-4EE9-8AD2-D3379DB25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06D40-6F86-4BFF-8CBF-6D96E6293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1EC9A-C6B5-44F3-935D-1ED43CD4F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E944F-6C19-46BC-B049-A25329FB1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68009A-B335-4054-AAAD-FB4AFB414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16871-F5E8-4A8B-8825-8B5B1EA07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DE2D4-B31D-4A7B-A52B-8350C8E56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CBE5A-DD2B-496E-A52B-6632D0134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FD743-10F0-4A0C-9918-50D580898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18AE0-8BD3-4DE2-A71A-BD5452D92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1423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财务成本述职报告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上季度财务成本回顾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本季度财务成本预测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财务成本控制策略和建议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总结财务成本管理工作，分析存在的问题和不足，提出改进措施，为公司的决策提供依据。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随着市场竞争的加剧，财务成本管理在企业经营中的地位越来越重要。为了提高企业的竞争力，必须加强财务成本管理，降低成本，提高效益。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本报告主要涉及公司财务成本管理的各个方面，包括成本核算、成本控制、成本分析等。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由于时间和资源的限制，本报告可能无法涵盖所有的财务成本管理细节，也可能存在一些遗漏和错误。因此，本报告仅作为参考，具体操作还需要结合实际情况进行调整和完善。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上季度财务成本回顾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19" r="190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总体控制良好，略有增长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上季度公司财务成本总体控制良好，与去年同期相比略有增长，主要原因是原材料价格上涨和人工成本增加。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总体财务成本情况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成本构成分析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原材料成本占比最大，人工成本持续上升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原材料成本在上季度占总成本的比重最大，达到60%，人工成本占比25%，较去年同期上升了5个百分点，反映了劳动力市场紧张和工资上涨的情况。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成本控制有效，效益稳步提升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通过有效的成本控制措施，公司实现了成本效益稳步提升，毛利率较去年同期提高了2个百分点，净利润也有所增长。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本季度财务成本预测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本季度总体财务成本预测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根据历史数据和市场趋势，本季度公司财务成本预计将达到XX元，同比增长XX%。主要受到原材料价格上涨、人工成本增加等因素的影响。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总体财务成本预测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https://d.book118.com/346014230223010051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2024-09-17T21:22:51.363</cp:lastPrinted>
  <dcterms:created xsi:type="dcterms:W3CDTF">2024-09-17T13:22:51Z</dcterms:created>
  <dcterms:modified xsi:type="dcterms:W3CDTF">2024-09-17T13:22:53Z</dcterms:modified>
</cp:coreProperties>
</file>