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50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6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144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F0CF20-2E2F-4E63-B545-C77677502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A1240B-F707-4C1C-A0DD-6B186D493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B46329-3952-415F-9D37-E6671D6F4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BF684C-127C-4DEA-AE24-06274693B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1EB85D-BDD6-4D39-9F32-7F6974419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CC4031-46C8-45A1-8EE8-A4FCD59E5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0034E7-FFB2-4710-AECB-A5BFE6ED4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B4CF54-476F-4A0C-B63C-A7C22FF61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A60610-1A45-4475-85D3-8E4BBC0D9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F626F1-1B83-4E1E-9B85-6FD9E12A5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B5D2EA-02F5-4F97-B4C7-8501F4905D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491" r:id="rId2"/>
    <p:sldLayoutId id="2147486492" r:id="rId3"/>
    <p:sldLayoutId id="2147486493" r:id="rId4"/>
    <p:sldLayoutId id="2147486494" r:id="rId5"/>
    <p:sldLayoutId id="2147486495" r:id="rId6"/>
    <p:sldLayoutId id="2147486496" r:id="rId7"/>
    <p:sldLayoutId id="2147486497" r:id="rId8"/>
    <p:sldLayoutId id="2147486498" r:id="rId9"/>
    <p:sldLayoutId id="2147486499" r:id="rId10"/>
    <p:sldLayoutId id="214748650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16" Type="http://schemas.openxmlformats.org/officeDocument/2006/relationships/tags" Target="../tags/tag130.xml" /><Relationship Id="rId17" Type="http://schemas.openxmlformats.org/officeDocument/2006/relationships/tags" Target="../tags/tag131.xml" /><Relationship Id="rId18" Type="http://schemas.openxmlformats.org/officeDocument/2006/relationships/tags" Target="../tags/tag132.xml" /><Relationship Id="rId19" Type="http://schemas.openxmlformats.org/officeDocument/2006/relationships/tags" Target="../tags/tag133.xml" /><Relationship Id="rId2" Type="http://schemas.openxmlformats.org/officeDocument/2006/relationships/tags" Target="../tags/tag116.xml" /><Relationship Id="rId20" Type="http://schemas.openxmlformats.org/officeDocument/2006/relationships/tags" Target="../tags/tag134.xml" /><Relationship Id="rId21" Type="http://schemas.openxmlformats.org/officeDocument/2006/relationships/tags" Target="../tags/tag135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01524101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高中名师群文阅读教学设计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群文阅读教学设计概述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高中名师群文阅读教学目标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高中名师群文阅读教学设计要素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高中名师群文阅读教学设计案例分析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高中名师群文阅读教学设计的挑战与对策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2593"/>
          </a:bodyPr>
          <a:lstStyle/>
          <a:p>
            <a:r>
              <a:rPr lang="zh-CN" altLang="en-US"/>
              <a:t>群文阅读教学设计概述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群文阅读的概念和特点</a:t>
            </a:r>
            <a:endParaRPr lang="zh-CN" altLang="en-US"/>
          </a:p>
        </p:txBody>
      </p:sp>
      <p:sp>
        <p:nvSpPr>
          <p:cNvPr id="1048970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72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74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8976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群文阅读是一种新型的阅读教学方式，通过选取多篇相关文章进行阅读，帮助学生拓展阅读视野，提高阅读能力和思维能力。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8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82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84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8986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群文阅读的特点包括：注重整体性，强调多文本之间的联系和比较；注重探究性，鼓励学生自主发现和思考；注重实践性，强调阅读与生活的联系。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88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0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2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4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8996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群文阅读教学设计需要遵循以学生为中心的原则，注重培养学生的阅读兴趣和习惯，同时也要考虑教学目标的达成和教学评价的反馈。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98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2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4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006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9375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在高中名师群文阅读教学设计中，需要结合学生的实际情况和教学需求，选取适当的群文阅读材料，设计合理的教学流程和活动，以提升学生的阅读能力和语文素养。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8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教学设计的基本原则</a:t>
            </a:r>
            <a:endParaRPr lang="zh-CN" altLang="en-US"/>
          </a:p>
        </p:txBody>
      </p:sp>
      <p:sp>
        <p:nvSpPr>
          <p:cNvPr id="1049044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2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学生中心：以学生为中心，关注学生的学习需求和特点。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目标导向：以教学目标为导向，确保教学内容与目标相符合。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内容精选：选择适合学生的阅读材料，注重内容的多样性和深度。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方法多样：采用多种教学方法和手段，激发学生的学习兴趣和主动性。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https://d.book118.com/346015241015010043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3">
      <vt:lpstr>Arial</vt:lpstr>
      <vt:lpstr>Calibri</vt:lpstr>
      <vt:lpstr>MiSans</vt:lpstr>
      <vt:lpstr>Wingdings</vt:lpstr>
      <vt:lpstr>Calibri Light</vt:lpstr>
      <vt:lpstr>Office Theme</vt:lpstr>
      <vt:lpstr>高中名师群文阅读教学设计</vt:lpstr>
      <vt:lpstr>目录</vt:lpstr>
      <vt:lpstr>单击添加章节标题</vt:lpstr>
      <vt:lpstr>群文阅读教学设计概述</vt:lpstr>
      <vt:lpstr>群文阅读的概念和特点</vt:lpstr>
      <vt:lpstr>教学设计的基本原则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2024-09-10T20:44:11.090</cp:lastPrinted>
  <dcterms:created xsi:type="dcterms:W3CDTF">2024-09-10T12:44:11Z</dcterms:created>
  <dcterms:modified xsi:type="dcterms:W3CDTF">2024-09-10T12:44:13Z</dcterms:modified>
</cp:coreProperties>
</file>