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56B60-7FF1-4FB1-905F-586528769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3BA91E-D217-42A6-B07D-C9BF267138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F1321C-509B-4532-A463-2B72CC111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6CA1F-51A5-4240-BC92-2898E473E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1E897A5-FF10-4DB9-B139-BACEEDE74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CFAA5E-2655-49CE-BDA4-4E1AD8211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EECEFD-3816-46E9-8050-289225467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F00CE9-B671-4037-95E4-72FF07F0F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5DBDE-B253-4F00-A155-4B25B03E1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CF323-3950-4FF9-A97A-03A68A09E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51D1B0-0DA2-4066-80BE-A0A56DB47B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020030014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护理病历评级标准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评级标准的详细内容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评级标准的实施与监督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评级标准的改进与完善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285" r="2328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制定一套全面、客观、科学的护理病历评级标准，以提高护理病历质量，促进护理服务水平的提升。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，护理服务在医疗服务中的地位日益重要，而护理病历作为护理服务的重要记录和评价依据，其质量直接关系到患者的治疗效果和医疗质量。因此，制定一套有效的护理病历评级标准显得尤为重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评级标准的重要性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提高护理病历质量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通过制定评级标准，可以规范护理病历的书写和记录，提高病历的完整性和准确性，为医疗质量的提升提供有力保障。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促进护理服务水平的提升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通过评级标准的实施，可以发现护理服务中的不足和问题，及时进行改进和优化，提高护理服务水平，提升患者的满意度。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优化医疗资源配置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通过评级标准的评价结果，可以更好地了解医院的护理服务水平和资源利用情况，为医院的管理层提供决策依据，优化医疗资源配置。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62" b="189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评级标准的定义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评级标准是一套用于评估护理病历质量的准则，它规定了病历书写、记录、整理等方面的要求，以确保病历信息的准确、完整和规范。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评级标准不仅关注病历本身的书写质量，还关注病历在医疗过程中的作用，如提供准确的诊断依据、保障患者权益等。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随着医学知识和技术的不断进步，护理病历的评级标准也在不断更新和完善，以适应新的医疗需求和技术发展。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医学知识和技术发展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评级标准的制定要充分考虑患者安全和权益保障，确保病历信息的准确性和完整性，避免因病历问题导致的医疗纠纷和事故。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患者安全和权益保障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评级标准的制定还需要借鉴行业实践和经验总结，吸收行业内优秀的实践经验和做法，以提高整个行业的护理病历质量。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行业实践和经验总结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评级标准的制定依据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评级标准的详细内容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专科护理病历评级标准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针对专科护理病历的评估，根据不同专科的特点和要求，制定相应的评级标准。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危重护理病历评级标准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针对危重患者的护理病历评估，强调对患者的生命体征、病情变化、护理措施等方面的评估。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基础护理病历评级标准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针对基础护理病历的评估，包括患者基本信息、病情状况、护理措施等。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评级标准的分类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https://d.book118.com/346020030014010100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2024-09-23T21:47:53.395</cp:lastPrinted>
  <dcterms:created xsi:type="dcterms:W3CDTF">2024-09-23T13:47:53Z</dcterms:created>
  <dcterms:modified xsi:type="dcterms:W3CDTF">2024-09-23T13:47:55Z</dcterms:modified>
</cp:coreProperties>
</file>