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00354-F5BD-40BF-8815-CC5E8138E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566A6B-50A9-4800-AAA3-8D0ED99D7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8A9828-1B59-4851-86B2-3BC02F121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04F63D-AED4-4D4B-A097-909426C2EB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6C43C9-F071-4338-8429-971A5AC6DF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A6133FB-E852-49E2-8769-6FE5F20E2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231C4F-DBF7-4A1D-8728-4DC738D31F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29EBBE-3F83-4D90-A218-5F1B72EFA9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9A7A14-D011-4079-B2EC-C4E1D31EA0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C4A617-0351-4B11-B271-1800F00D9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C8088B-2BD9-4E7E-A72D-C8856F37D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020041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落水溺水事故应急措施及救援预案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汇报人：XX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2024-01-19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落水溺水事故概述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落水溺水事故应急措施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救援预案制定与实施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资源保障与技术支持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总结反思与持续改进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落水溺水事故概述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指人员意外落入水中，可能导致溺水的事故。根据水域环境可分为淡水落水、海水落水等。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落水事故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指人员在水中因窒息、体力耗尽等原因失去自救能力，面临生命危险的事故。根据发生场景可分为泳池溺水、自然水域溺水等。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溺水事故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563" b="35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人员失足、船只翻沉、水上活动意外等。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水域环境复杂、水温低、体力透支、缺乏救援设备等。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发生原因及危险因素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危险因素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发生原因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预防措施与重要性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加强安全教育，提高人员安全意识；配备救援设备，如救生圈、救生衣等；遵守水上活动安全规定。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预防落水溺水事故是保障人员生命安全的重要措施，通过加强预防措施，可以有效降低事故发生的概率和减少事故造成的损失。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应急组织与职责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设立应急指挥部，由地方政府领导、相关部门负责人及专家组成。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指挥部负责统一领导、指挥和协调落水溺水事故的应急救援工作，制定救援方案，调配救援资源。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及时向上级政府报告事故情况、救援进展及存在的问题，提出需要支持的事项。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3239789" y="3141586"/>
            <a:ext cx="1463040" cy="146304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9" name="Freeform 9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5" name="Freeform 15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1" name="AutoShape 21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指挥部组成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职责明确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信息报告</a:t>
            </a:r>
            <a:endParaRPr lang="en-US" sz="1100"/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应急指挥部设置及职责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793" b="79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35" r="1635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46" b="14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现场救援小组组成与任务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小组组成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成立现场救援小组，由水上救援专业人员、消防队员、医护人员等组成。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任务分工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现场救援小组负责具体实施落水人员的搜救、救助和转运工作，同时协助医疗救护队伍进行伤员的现场救治。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协调配合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与应急指挥部、医疗救护队伍等相关部门保持紧密联系，确保救援工作的顺利进行。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511480" y="3223760"/>
            <a:ext cx="478346" cy="39941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511480" y="4805669"/>
            <a:ext cx="478346" cy="41365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医疗救护队伍协作与支持</a:t>
              </a:r>
            </a:p>
          </p:txBody>
        </p:sp>
      </p:grpSp>
      <p:sp>
        <p:nvSpPr>
          <p:cNvPr id="31" name="TextBox 31"/>
          <p:cNvSpPr txBox="1"/>
          <p:nvPr/>
        </p:nvSpPr>
        <p:spPr>
          <a:xfrm>
            <a:off x="6384512" y="2015068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医疗救护队伍由专业医生和护士组成，配备必要的医疗设备和药品。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116604" y="3155950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救治任务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510528" y="3652633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负责落水人员的现场救治、伤情评估、分类转运以及后续治疗等工作。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116604" y="4743284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协作机制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510528" y="5239966"/>
            <a:ext cx="5082159" cy="1071601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与应急指挥部、现场救援小组等建立有效的协作机制，确保伤员得到及时、有效的救治。同时，积极与上级医疗机构沟通联系，争取更多的医疗资源和支持。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7116604" y="1472796"/>
            <a:ext cx="447608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队伍组成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落水溺水事故应急措施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目击者应立即拨打当地紧急救援电话（如110、120等），报告事故发生地点、时间、人数及伤亡情况。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发现落水溺水事故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6792" b="16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接警响应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750" r="17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现场指挥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接警中心接到报警后，应迅速核实情况并启动应急响应程序，通知相关部门和救援队伍赶赴现场。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救援队伍到达现场后，应立即成立现场指挥部，统一指挥、协调各方力量进行救援。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报警与接警处置程序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救援人员应迅速准备好必要的救援装备，如救生圈、救生衣、绳索、照明设备等。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救援装备准备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在确保自身安全的前提下，救援人员应迅速接近落水者，利用救生圈、绳索等装备实施救援。若落水者已失去意识，应立即进行心肺复苏等急救措施。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救援行动展开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救援人员应注意观察周围环境，确保救援行动安全进行。同时，对现场进行警戒，防止其他人员进入危险区域。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现场安全维护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现场紧急处置方法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https://d.book118.com/346020041021010042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2024-09-09T08:43:29.187</cp:lastPrinted>
  <dcterms:created xsi:type="dcterms:W3CDTF">2024-09-09T00:43:29Z</dcterms:created>
  <dcterms:modified xsi:type="dcterms:W3CDTF">2024-09-09T00:43:31Z</dcterms:modified>
</cp:coreProperties>
</file>