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QURCG+FDJKTC+MicrosoftYaHei-Bold"/>
      <p:regular r:id="rId15"/>
    </p:embeddedFont>
    <p:embeddedFont>
      <p:font typeface="VSHMPA+UUKWAG+MicrosoftYaHei"/>
      <p:regular r:id="rId16"/>
    </p:embeddedFont>
    <p:embeddedFont>
      <p:font typeface="AQPQKR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040B5-551C-490E-B835-B44DFEC39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2D835-EA04-48E1-AF81-76490EBD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63EED-7D6A-4E7F-AEB0-445052B84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45AD6-EB5B-4E61-9D8A-D3E709B12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949C2-4520-4A78-85C2-179725498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49413-29C5-4800-B47D-5726D317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46E4A-4D33-4D25-B051-ECA22999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E9529-F59F-442E-957B-7F692FC2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7644A-6591-465E-90FA-8E48AC50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E3F19-D535-4D80-82DF-925501DF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75855-F06E-4A72-A6A3-8DFFA8672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0045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VQURCG+FDJKTC+MicrosoftYaHei-Bold"/>
                <a:cs typeface="VQURCG+FDJKT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VSHMPA+UUKWAG+MicrosoftYaHei"/>
                <a:cs typeface="VSHMPA+UUKWA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从句的定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AQPQKR+MS-UIGothic"/>
                <a:cs typeface="AQPQKR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从句的作用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87979" y="261229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52180" y="26122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FFF"/>
                </a:solidFill>
                <a:latin typeface="AQPQKR+MS-UIGothic"/>
                <a:cs typeface="AQPQKR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从句的分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91275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从句可以根据引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导词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的不同分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关系代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从句和关系副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从句两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AQPQKR+MS-UIGothic"/>
                <a:cs typeface="AQPQK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AQPQKR+MS-UIGothic"/>
                <a:cs typeface="AQPQK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2052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根据引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导词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的不同，定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从句可以分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两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。一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是关系代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引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的定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从句，常用的关系代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有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that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、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which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who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、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whose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等；另一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是关系副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引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的定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从句，常用的关系副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有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when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、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where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、</a:t>
            </a:r>
            <a:r>
              <a:rPr sz="1500">
                <a:solidFill>
                  <a:srgbClr val="005F54"/>
                </a:solidFill>
                <a:latin typeface="VSHMPA+UUKWAG+MicrosoftYaHei"/>
                <a:cs typeface="VSHMPA+UUKWAG+MicrosoftYaHei"/>
              </a:rPr>
              <a:t>why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等。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两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从句在句子中起到不同的修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5F54"/>
                </a:solidFill>
                <a:latin typeface="AQPQKR+MS-UIGothic"/>
                <a:cs typeface="AQPQKR+MS-UIGothic"/>
              </a:rPr>
              <a:t>和限定作用。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VQURCG+FDJKTC+MicrosoftYaHei-Bold"/>
                <a:cs typeface="VQURCG+FDJKT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VSHMPA+UUKWAG+MicrosoftYaHei"/>
                <a:cs typeface="VSHMPA+UUKWA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9603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QURCG+FDJKTC+MicrosoftYaHei-Bold"/>
                <a:cs typeface="VQURCG+FDJKTC+MicrosoftYaHei-Bold"/>
              </a:rPr>
              <a:t>that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的用法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URCG+FDJKTC+MicrosoftYaHei-Bold"/>
                <a:cs typeface="VQURCG+FDJKT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URCG+FDJKTC+MicrosoftYaHei-Bold"/>
                <a:cs typeface="VQURCG+FDJKT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URCG+FDJKTC+MicrosoftYaHei-Bold"/>
                <a:cs typeface="VQURCG+FDJKT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QPQKR+MS-UIGothic"/>
                <a:cs typeface="AQPQKR+MS-UIGothic"/>
              </a:rPr>
              <a:t>替代关系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QPQKR+MS-UIGothic"/>
                <a:cs typeface="AQPQKR+MS-UIGothic"/>
              </a:rPr>
              <a:t>不可省略情况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QPQKR+MS-UIGothic"/>
                <a:cs typeface="AQPQKR+MS-UIGothic"/>
              </a:rPr>
              <a:t>可省略情况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4038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QURCG+FDJKTC+MicrosoftYaHei-Bold"/>
                <a:cs typeface="VQURCG+FDJKTC+MicrosoftYaHei-Bold"/>
              </a:rPr>
              <a:t>which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的用法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QPQKR+MS-UIGothic"/>
                <a:cs typeface="AQPQKR+MS-UIGothic"/>
              </a:rPr>
              <a:t>替代关系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QPQKR+MS-UIGothic"/>
                <a:cs typeface="AQPQKR+MS-UIGothic"/>
              </a:rPr>
              <a:t>不可省略情况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QPQKR+MS-UIGothic"/>
                <a:cs typeface="AQPQKR+MS-UIGothic"/>
              </a:rPr>
              <a:t>可省略情况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12266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QURCG+FDJKTC+MicrosoftYaHei-Bold"/>
                <a:cs typeface="VQURCG+FDJKTC+MicrosoftYaHei-Bold"/>
              </a:rPr>
              <a:t>as</a:t>
            </a:r>
            <a:r>
              <a:rPr sz="3000">
                <a:solidFill>
                  <a:srgbClr val="00BEA8"/>
                </a:solidFill>
                <a:latin typeface="AQPQKR+MS-UIGothic"/>
                <a:cs typeface="AQPQKR+MS-UIGothic"/>
              </a:rPr>
              <a:t>的用法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QPQKR+MS-UIGothic"/>
                <a:cs typeface="AQPQKR+MS-UIGothic"/>
              </a:rPr>
              <a:t>替代关系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QPQKR+MS-UIGothic"/>
                <a:cs typeface="AQPQKR+MS-UIGothic"/>
              </a:rPr>
              <a:t>可省略情况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在非限定性定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从句中替代整个主句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或先行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，充当从句的主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宾语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在限定性定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从句中，如果从句不缺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少成分，可以省略</a:t>
            </a:r>
            <a:r>
              <a:rPr sz="1500">
                <a:solidFill>
                  <a:srgbClr val="FFFDFD"/>
                </a:solidFill>
                <a:latin typeface="VSHMPA+UUKWAG+MicrosoftYaHei"/>
                <a:cs typeface="VSHMPA+UUKWAG+MicrosoftYaHei"/>
              </a:rPr>
              <a:t>as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QPQKR+MS-UIGothic"/>
                <a:cs typeface="AQPQKR+MS-UIGothic"/>
              </a:rPr>
              <a:t>不可省略情况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当非限定性定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从句修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整个主句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不可省略</a:t>
            </a:r>
            <a:r>
              <a:rPr sz="1500">
                <a:solidFill>
                  <a:srgbClr val="FFFDFD"/>
                </a:solidFill>
                <a:latin typeface="VSHMPA+UUKWAG+MicrosoftYaHei"/>
                <a:cs typeface="VSHMPA+UUKWAG+MicrosoftYaHei"/>
              </a:rPr>
              <a:t>as</a:t>
            </a:r>
            <a:r>
              <a:rPr sz="1500">
                <a:solidFill>
                  <a:srgbClr val="FFFDFD"/>
                </a:solidFill>
                <a:latin typeface="AQPQKR+MS-UIGothic"/>
                <a:cs typeface="AQPQK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https://d.book118.com/346020045034010102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VQURCG+FDJKTC+MicrosoftYaHei-Bold</vt:lpstr>
      <vt:lpstr>VSHMPA+UUKWAG+MicrosoftYaHei</vt:lpstr>
      <vt:lpstr>AQPQKR+MS-UIGothic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2024-09-26T23:30:01.813</cp:lastPrinted>
  <dcterms:created xsi:type="dcterms:W3CDTF">2024-09-26T15:30:01Z</dcterms:created>
  <dcterms:modified xsi:type="dcterms:W3CDTF">2024-09-26T15:30:03Z</dcterms:modified>
</cp:coreProperties>
</file>