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9AB8098-1210-4659-8921-3021AE5042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4955A3C-D6FB-4571-BECE-01CE0675D1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3C81FC3-8814-43D1-99D7-832FFDFAF2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580A61E-E3D3-44F8-BCF2-B9550168C1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D19E51C-2E15-43CB-BDCA-433A670B35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0D8EC32-6833-469B-81EB-DAF647E9E0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162CB86-2C05-4016-87D4-7A67326CEE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B040ED9-697F-4D8E-AE04-32BA6A9F6E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34B206F-C591-49AC-BBEA-843A49A467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1F19EAD-4EE3-47AB-8E8D-D26DDB3004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CCBBD24-5157-4022-8F25-B6D9725B06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46020214110010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99021" y="1336929"/>
            <a:ext cx="1059395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《胰岛素笔的使用》ppt课件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胰岛素笔简介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胰岛素笔的使用方法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胰岛素笔的保养和维护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胰岛素笔的安全性和有效性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胰岛素笔的常见问题和解决方案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胰岛素笔的使用案例和经验分享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胰岛素笔简介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343" r="30343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612" r="32612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胰岛素笔的定义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它通常由笔身、注射器、针头和胰岛素药瓶组成，笔身设计便于携带和使用。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胰岛素笔是一种注射装置，用于将胰岛素注射到皮下组织中，以控制糖尿病患者的血糖水平。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胰岛素笔的种类和特点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胰岛素笔按药液类型可分为长效、短效和预混胰岛素笔；按品牌可分为进口和国产胰岛素笔。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不同种类的胰岛素笔在使用方法、剂量调节、注射次数等方面略有不同，患者应根据医生建议和自身情况选择适合自己的胰岛素笔。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t="4833" b="4833"/>
          <a:stretch>
            <a:fillRect/>
          </a:stretch>
        </p:blipFill>
        <p:spPr>
          <a:xfrm>
            <a:off x="740688" y="1168478"/>
            <a:ext cx="3679824" cy="4906432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胰岛素笔的发明和使用历史可以追溯到20世纪70年代，随着医疗技术的不断进步，胰岛素笔在设计和使用方面也不断得到改进。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目前，新型胰岛素笔具有剂量准确、操作简便、携带方便等特点，为糖尿病患者提供了更好的治疗选择。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胰岛素笔的使用历史和发展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胰岛素笔的使用方法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875" r="16875"/>
          <a:stretch>
            <a:fillRect/>
          </a:stretch>
        </p:blipFill>
        <p:spPr>
          <a:xfrm>
            <a:off x="4289937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根据医生建议和处方，确认胰岛素类型和所需剂量，并确保笔内无残留胰岛素。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确认胰岛素类型和剂量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检查笔芯是否完好无损，针头是否干净无损，确保笔芯和针头正确安装。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检查笔芯和针头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根据所需剂量，调整剂量旋钮至正确刻度。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调整剂量旋钮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准备酒精棉和无菌棉签，用于注射前消毒。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准备酒精棉和无菌棉签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胰岛素笔的准备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7341" r="17341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3450" r="13450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使用酒精棉对注射部位进行消毒，范围约3厘米×3厘米。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消毒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注射前将笔芯上部的空气排净，确保针头内有胰岛素。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排气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用右手握住笔身，将针头垂直刺入注射部位，轻轻按下注射按钮，注射所需剂量的胰岛素。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进针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注射完毕后，迅速拔出针头，用无菌棉签轻压注射部位片刻，避免出血或渗出。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拔针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注射步骤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根据个人情况选择合适的注射部位，如腹部、大腿外侧、上臂外侧等，避免硬结和疤痕形成。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选择合适的注射部位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注射角度和深度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避免重复使用针头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定期检查血糖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根据注射部位调整针头刺入的角度和深度，确保胰岛素能够被充分吸收。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每次注射后应丢弃针头，避免交叉感染和堵塞针头。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在使用胰岛素笔注射胰岛素期间，应定期监测血糖，以便及时调整剂量和注射时间。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注射技巧和注意事项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每次使用后，用清水清洗笔身和针头，避免残留物堵塞针头或影响下次使用。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清洁笔具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储存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875" r="168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注意有效期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将胰岛素笔存放在阴凉干燥处，避免阳光直射和高温。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胰岛素笔的有效期一般为18个月左右，过期后应丢弃。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注射后的处理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胰岛素笔的保养和维护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使用温水和中性肥皂清洁胰岛素笔，然后用清水冲洗干净，最后用干净的毛巾擦干。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16667" b="16667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清洁步骤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建议每次使用后及时清洁，每周进行一次全面清洁。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清洁频率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避免使用刺激性或含有酒精的清洁剂，以免损坏胰岛素笔。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注意事项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胰岛素笔的清洁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胰岛素笔应存放在干燥、阴凉、通风良好的地方，避免阳光直射和高温。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存放环境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建议使用专用的胰岛素笔存放盒或袋子，以保持清洁和防止损坏。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存放容器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25" r="16625"/>
          <a:stretch>
            <a:fillRect/>
          </a:stretch>
        </p:blipFill>
        <p:spPr>
          <a:xfrm>
            <a:off x="5820153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避免将胰岛素笔放在温度过高或过低的环境中，以免影响胰岛素的稳定性。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注意事项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胰岛素笔的存放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https://d.book118.com/346020214110010033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79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2024-09-02T00:16:46.642</cp:lastPrinted>
  <dcterms:created xsi:type="dcterms:W3CDTF">2024-09-01T16:16:46Z</dcterms:created>
  <dcterms:modified xsi:type="dcterms:W3CDTF">2024-09-01T16:16:48Z</dcterms:modified>
</cp:coreProperties>
</file>