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A4B143-68C4-41D7-AB5D-946A33C283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E12014-01B4-4417-807D-1B451B0801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747B43-5AA1-4378-8B03-5AA0515A8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87BAFA-261C-4D96-A3CB-000DBE838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9B6DDA-9CE9-4CCF-823D-B1771A09A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BD8DCE-86B0-4F0B-A85C-3C84ADB5A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BF8241-BCB8-4F08-B778-84811B8500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23D55A-DF92-403C-9757-C207D0A9B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2AEECD-7461-4F9F-A714-66480E1CD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12772C-3A34-4FFB-9B3B-BD8339FD7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0DDF43-4B90-4479-BF60-4435795D4A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6020241204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LabVIEW入门教程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LabVIEW概述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LabVIEW编程基础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LabVIEW界面设计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LabVIEW数据采集与处理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LabVIEW通信与网络编程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LabVIEW高级应用与技巧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LabVIEW概述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LabVIEW的定义与特点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模块化设计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支持模块化设计，方便用户构建复杂的测试、测量和控制系统。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图形化编程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采用直观的图形化编程语言G，使得编程过程更加直观、易于理解。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LabVIEW是一种基于图形化编程语言的虚拟仪器软件开发平台，由美国国家仪器公司（NI）开发。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丰富的库函数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提供了大量的库函数和工具包，支持各种数据采集、分析和显示功能。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跨平台兼容性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可在Windows、Mac OS和Linux等操作系统上运行，具有良好的跨平台兼容性。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83" r="1658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用于构建各种测试与测量系统，如数据采集、信号分析、仪器控制等。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测试与测量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可用于工业自动化、过程控制、机器人控制等领域。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控制与自动化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支持各种仿真与建模应用，如电路仿真、系统建模等。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仿真与建模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用于教学和科研领域，如实验室教学、科研项目等。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教育与科研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LabVIEW的应用领域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初创期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LabVIEW最初是由美国国家仪器公司（NI）于1986年推出的，当时主要用于仪器控制和数据采集。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954" r="2954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随着计算机技术的不断发展，LabVIEW逐渐增加了对图形化编程、模块化设计、实时数据处理等功能的支持。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成熟期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近年来，LabVIEW已经成为虚拟仪器领域的标准软件之一，广泛应用于工业、科研和教育等领域。同时，NI公司还不断推出新的版本和工具包，以满足用户不断增长的需求。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LabVIEW的发展历史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LabVIEW编程基础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创建和保存VI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讲解如何新建一个VI，以及保存和打开已有的VI。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前面板设计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介绍如何添加控件和指示器，设置其属性和样式。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LabVIEW界面概述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包括菜单栏、工具栏、前面板和图表面板等。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编程环境介绍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包括数值型、布尔型、字符串型等常见数据类型。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数据类型介绍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讲解如何在LabVIEW中创建和使用局部变量和全局变量。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变量创建与使用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介绍不同类型数据之间的转换方法。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数据类型转换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数据类型与变量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循环结构实现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介绍如何使用For循环和While循环等来实现重复执行某段代码。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结构化编程概念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介绍顺序结构、选择结构和循环结构等基本概念。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选择结构实现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讲解如何使用条件结构和选择结构来实现不同条件下的程序执行。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程序结构与流程控制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讲解如何创建一个子VI，并在主VI中调用它。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子VI创建与调用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介绍如何创建自定义函数，并在程序中使用这些函数。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函数创建与使用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阐述子VI和函数在LabVIEW中的区别和联系，以及各自适用的场景。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子VI与函数的区别与联系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子VI与函数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LabVIEW界面设计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020" r="2002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407" r="1740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控件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指示器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图形和图像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文本和标签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界面元素介绍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包括按钮、开关、滑动条等，用于用户输入或控制。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用于数据可视化或界面美化，如波形图、柱状图等。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如LED灯、仪表盘等，用于显示系统状态或数据。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用于显示说明、标题或动态数据。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布局原则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保持界面整洁、清晰，遵循一定的布局原则，如对齐、分组等。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风格选择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根据应用需求和用户群体选择合适的界面风格，如工业风、科技风等。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色彩搭配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运用色彩心理学原理，选择合适的色彩搭配，营造舒适的视觉体验。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界面布局与风格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根据设备特性和用户需求选择合适的交互方式，如触摸屏操作、鼠标操作等。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交互方式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对用户的操作给予及时、准确的反馈，如声音、动画等。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反馈设计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设计友好的错误提示和处理机制，帮助用户快速解决问题。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错误处理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界面交互设计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图标设计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设计简洁明了的图标，方便用户快速识别和操作。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界面优化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持续优化界面性能和响应速度，提高用户体验和满意度。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动画效果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适当添加动画效果，提升用户体验和界面活力。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界面美化与优化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https://d.book118.com/346020241204010042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2024-09-10T09:14:27.016</cp:lastPrinted>
  <dcterms:created xsi:type="dcterms:W3CDTF">2024-09-10T01:14:27Z</dcterms:created>
  <dcterms:modified xsi:type="dcterms:W3CDTF">2024-09-10T01:14:29Z</dcterms:modified>
</cp:coreProperties>
</file>