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D6227-B4A5-4911-8BF7-7BDA97E3D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26DAC-7B60-4D99-A215-059A54640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D54F0-F4CD-41E8-BFD8-4035D179F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E7A149-C4D2-4F4F-90AE-6580F8540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245F19-F94F-4A09-AE73-813621ABF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1AC2E8-D2F8-485F-A4A6-D1879F0C3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9717C1-4B1A-4204-AFAF-2B9E88C9A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BF73CA-DEE7-47AC-BC8C-D66336450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9AA645-E838-4CCF-B74F-590888D6E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0A0D0-4C96-4597-8190-6FAF62683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C4A74-C361-4E0B-9306-474F0645A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2212515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2024年度医院肝功能科述职报告课件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科研与学术交流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教育教学工作改进与创新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下一步工作计划与目标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4" r="16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总结本科室工作成果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回顾本科室在2024年度的工作成果，包括诊疗数量、手术成功率、患者满意度等方面的成绩。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分析存在的问题和不足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分析本科室在工作中存在的问题和不足，如诊疗流程、医疗设备、医护人员素质等方面的短板。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提出改进措施和建议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针对存在的问题和不足，提出具体的改进措施和建议，以提高本科室的工作效率和诊疗水平。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包括门诊和住院患者的接待、诊断、治疗等方面的工作。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包括科研项目申请、研究进展、成果发表等方面的内容。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包括本科生和研究生的教学、实习、考试等方面的工作。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包括医护人员管理、医疗设备管理、医疗质量管理等方面的内容。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诊疗工作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科研工作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教学工作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管理工作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本科室在2024年度共接诊患者XX万人次，较去年同期增长XX%。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全年诊疗人次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通过引进先进设备和技术，提高诊疗准确性和效率，患者满意度达XX%以上。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诊疗质量提升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成功申报国家级、省级课题XX项，发表学术论文XX篇，参加国际、国内学术会议XX次。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科研与学术交流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2024年度工作回顾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成功开展肝脏穿刺活检、肝动脉化疗栓塞等新技术，填补了医院技术空白。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新技术开展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患者服务优化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引进高层次人才XX名，培养青年医师XX名，形成了一支高素质、专业化的医疗团队。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推行“一站式”服务，缩短患者等待时间，提高就医体验。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成绩与亮点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随着患者数量增加，医疗资源相对紧张，需进一步优化资源配置。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医疗资源紧张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当前诊疗流程较为繁琐，需进一步简化流程，提高诊疗效率。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诊疗流程繁琐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虽然取得了一定成绩，但与国内一流水平相比仍有差距，需加强科研投入和人才培养。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科研水平有待提高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学科建设与发展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当前医院肝功能科在人才队伍建设、科研能力、临床诊疗水平等方面取得了一定成绩，但与国内一流学科相比仍存在差距。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随着医学科技的进步和疾病谱的变化，肝功能科将更加注重精准医疗、个体化治疗和综合诊疗，同时加强与其他学科的交叉融合。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学科现状及发展趋势分析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重点学科建设举措与成果展示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人才队伍建设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通过引进高层次人才、加强青年医师培养、完善人才激励机制等措施，提升学科整体实力。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科研能力提升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积极开展科研合作，加强学术交流，提高学科科研水平和创新能力。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临床诊疗水平提高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引进先进技术和设备，优化诊疗流程，提高患者满意度和临床疗效。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近年来，肝功能科在科研、教学和临床等方面取得了一系列重要成果，包括高水平论文发表、科研项目立项、新技术开展等。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未来肝功能科将继续加强人才队伍建设、提升科研创新能力、推动临床诊疗水平提高，同时积极拓展国际合作与交流。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发展规划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通过未来几年的努力，将肝功能科建设成为具有国内一流水平、国际知名度的学科，为患者提供更加优质、高效的医疗服务。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未来发展规划与目标设定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科研与学术交流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2024年度科研项目申报情况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本科室积极申报国家级、省级科研项目，共计申报项目20余项，其中成功获得资助10项，资助总额达500万元。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科研项目实施进展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对已获得的科研项目，本科室严格按照项目计划书要求，认真组织实施，确保项目顺利推进。截至目前，各项研究工作已取得阶段性成果。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科研团队建设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本科室注重科研团队建设，通过引进优秀人才、加强内部培养等措施，不断提升团队整体科研实力。目前，已形成一支结构合理、研究方向明确、学术水平高的科研团队。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科研项目申报及实施情况汇报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https://d.book118.com/346022125153010044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2024-09-13T03:00:39.995</cp:lastPrinted>
  <dcterms:created xsi:type="dcterms:W3CDTF">2024-09-12T19:00:40Z</dcterms:created>
  <dcterms:modified xsi:type="dcterms:W3CDTF">2024-09-12T19:00:42Z</dcterms:modified>
</cp:coreProperties>
</file>