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603E5-B3DD-4237-9CFD-E8376AC83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181A0-E6AA-40A9-B24D-CAF7A5745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4248-1468-4F53-AB76-81298E245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CBF17-DDFD-4544-9043-96DD0A1E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22E63-0FAE-4727-AD46-A84057850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6271F5-CAF1-45CD-B41C-360DBDC04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A2FD30-659C-4904-AD21-CA6FB2ABA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AD8A8-72EA-4565-BF2B-9CD85BF7F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6B87D-E36E-4DDA-902D-A9C08977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7960E-286B-4CE9-BEA1-F4F418C89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87671-E798-41CD-B082-8448C7366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31032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云南事业单位报名活动策划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云南事业单位现状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云南事业单位数量众多，涵盖了教育、医疗、文化、科技等多个领域。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事业单位工作人员数量庞大，为社会提供了大量的公共服务。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事业单位招聘考试是选拔优秀人才的重要途径，也是社会关注度较高的考试之一。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吸引更多人报考云南事业单位，选拔优秀人才。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提高云南事业单位招聘考试的知名度和影响力。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为考生提供更好的报考服务，增加考生的报考体验。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42" r="9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042" r="60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有利于提高云南事业单位的人才素质，提升公共服务水平。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有利于促进社会公平正义，为更多人提供平等的机会。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有利于增强社会对云南事业单位的信任和支持，提高事业单位的社会地位。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报名活动意义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活动主题应与云南事业单位报名相关，能够吸引目标参与人群的关注。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主题应突出活动的核心内容，让参与者能够快速了解活动目的和意义。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考虑季节性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活动时间应考虑季节性因素，选择适宜的季节进行活动。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确定具体日期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根据活动规模和参与人数，确定具体的活动日期和时间。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根据活动性质和规模，选择合适的场所进行活动。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选择合适的场所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确保活动地点交通便利，方便参与者到达。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交通便利性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根据活动目的和主题，明确目标人群，确保活动的针对性和有效性。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尽可能扩大活动的参与范围，吸引更多人参与。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扩大参与范围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详细规划活动的流程，包括活动启动、宣传、组织、实施和总结等环节。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丰富活动形式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根据活动主题和目标人群，设计多样化的活动形式，如讲座、展览、互动体验等。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https://d.book118.com/346031032240010045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2024-09-14T22:46:04.364</cp:lastPrinted>
  <dcterms:created xsi:type="dcterms:W3CDTF">2024-09-14T14:46:04Z</dcterms:created>
  <dcterms:modified xsi:type="dcterms:W3CDTF">2024-09-14T14:46:06Z</dcterms:modified>
</cp:coreProperties>
</file>