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4C1DF-0BD4-4E69-BD5C-DD02D13B1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CEAF79-98F5-45C5-8E17-56159CF9B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357B8-AA22-4ADA-A937-2AE9E7860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4C077-EC1F-4B66-A09B-5CD22CE1B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AEE9E3-C59C-4E1D-9503-E229F817F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D5A479-4C3F-4F7E-8469-8DC840DA1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5BE623-6749-4892-BE8C-FF0D31C0D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08DB2C-581C-4D99-94BE-AC1A5BFFD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CBD7CC-F90B-4079-B41E-2BE6FDF05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EF39F-44A6-4EE4-B6CB-8FA2C22C7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166FA-AD74-49AD-8C3B-84A37BD0C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0310342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学前教育专业产业分析报告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学前教育专业产业概述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学前教育专业产业发展现状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学前教育专业政策环境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学前教育专业发展前景与展望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学前教育专业产业概述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50" b="54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学前教育专业产业是指以0-6岁儿童为主要对象，提供早期教育服务的产业。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具有公益性、基础性、教育性和综合性，是儿童早期发展的重要保障，也是国家教育事业的重要组成部分。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产业规模与结构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随着国家对学前教育的重视和投入的增加，学前教育专业产业的规模不断扩大，涵盖了幼儿园、早教机构、儿童游乐园等多个领域。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产业结构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学前教育专业产业结构日趋合理，形成了以公办幼儿园为主导，多种形式并存的格局，包括民办幼儿园、社区幼儿园等。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学前教育专业产业是国家教育事业的重要组成部分，是儿童早期发展的重要保障，也是衡量一个国家社会文明程度的重要标志。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产业地位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专业产业对于儿童的身心发展、认知能力、情感态度等方面具有重要影响，对于提高人口素质、促进社会公平和稳定具有重要意义。同时，学前教育专业产业的发展还能带动相关产业链的发展，为社会创造更多的就业机会和经济效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产业作用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产业地位与作用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学前教育专业产业发展现状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569" b="45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产业发展的主要特点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多元化办学模式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学前教育专业在各类教育机构中均有开设，包括公立幼儿园、私立幼儿园、早教机构等，形成了多元化的办学模式。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专业性强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学前教育专业需要具备丰富的教育理论知识和实践经验，对教师的专业素养要求较高。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市场需求大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随着社会对早期教育的重视程度不断提高，学前教育专业的市场需求不断扩大。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由于学前教育专业的专业性强，培养合格的教师需要较长时间，导致师资力量不足。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师资力量不足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由于学前教育专业在各类教育机构中均有开设，教育质量参差不齐，部分机构存在教育质量不高的问题。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教育质量参差不齐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083" r="160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虽然学前教育专业市场需求大，但政府对学前教育专业的政策支持不足，制约了产业的发展。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产业发展的主要问题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产业发展的影响因素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政府对学前教育专业的政策法规是影响产业发展的重要因素，如政府对学前教育机构的设立标准、教师资格认证等政策法规都会对产业发展产生影响。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市场需求是影响学前教育专业产业发展的重要因素，随着社会对早期教育的重视程度不断提高，市场需求不断扩大，将进一步推动产业发展。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教育质量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教育质量是影响学前教育专业产业发展的重要因素，高质量的教育服务能够提高消费者满意度，增加市场份额。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学前教育专业市场分析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家长对学前教育的重视程度提高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随着社会的发展，家长们越来越重视孩子的早期教育，希望通过专业的学前教育为孩子打下坚实的基础。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学前教育政策支持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政府对学前教育给予了越来越多的政策支持，如提高学前教育普及率、增加公办学前教育资源等，这些政策为学前教育市场提供了更大的发展空间。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学前教育消费升级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随着家庭收入的提高，家长们愿意为优质的学前教育付费，这为学前教育专业提供了更多的商业机会。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差异化竞争明显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为了在市场中脱颖而出，学前教育专业机构不断推出具有特色的课程和教育服务，以满足不同家长和孩子的需求。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资本助力市场扩张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随着资本的进入，学前教育专业机构得以快速扩张，通过连锁、加盟等方式实现规模化发展。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品牌竞争激烈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在学前教育市场中，品牌竞争十分激烈，各大品牌通过提高教育质量、拓展教育内容、打造品牌特色等方式来吸引家长。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958" r="39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https://d.book118.com/346031034240010045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2024-09-14T22:46:04.500</cp:lastPrinted>
  <dcterms:created xsi:type="dcterms:W3CDTF">2024-09-14T14:46:04Z</dcterms:created>
  <dcterms:modified xsi:type="dcterms:W3CDTF">2024-09-14T14:46:06Z</dcterms:modified>
</cp:coreProperties>
</file>