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DF5D8-1B32-4C96-B137-4D41AD833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9552F-494D-4FC4-9746-C2E382863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0CE30-22C3-4071-A65B-2DDC1450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EAF22-122F-4ECA-A227-8DE822CD2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7CD177-DB3A-44BA-A76B-75A1EE067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A2C11-440C-4B17-BC08-BD29850D9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E1F908-FF1C-47AA-8735-8F57C630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C8D84-070D-43C0-A514-148AD280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6E81B-DF55-4F5C-B258-99E8ED74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107B-D391-4F6F-9F5F-6E58B70A5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495ED-B2C5-4277-B546-2D3CDA79A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03808" y="722548"/>
            <a:ext cx="5711602" cy="23841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297490" y="810387"/>
            <a:ext cx="5298440" cy="5295900"/>
          </a:xfrm>
          <a:custGeom>
            <a:rect l="l" t="t" r="r" b="b"/>
            <a:pathLst>
              <a:path w="5298440" h="5295900">
                <a:moveTo>
                  <a:pt x="2934605" y="12700"/>
                </a:moveTo>
                <a:lnTo>
                  <a:pt x="2363567" y="12700"/>
                </a:lnTo>
                <a:lnTo>
                  <a:pt x="2410586" y="0"/>
                </a:lnTo>
                <a:lnTo>
                  <a:pt x="2887587" y="0"/>
                </a:lnTo>
                <a:lnTo>
                  <a:pt x="2934605" y="12700"/>
                </a:lnTo>
                <a:close/>
              </a:path>
              <a:path w="5298440" h="5295900">
                <a:moveTo>
                  <a:pt x="3027903" y="25400"/>
                </a:moveTo>
                <a:lnTo>
                  <a:pt x="2270269" y="25400"/>
                </a:lnTo>
                <a:lnTo>
                  <a:pt x="2316792" y="12700"/>
                </a:lnTo>
                <a:lnTo>
                  <a:pt x="2981380" y="12700"/>
                </a:lnTo>
                <a:lnTo>
                  <a:pt x="3027903" y="25400"/>
                </a:lnTo>
                <a:close/>
              </a:path>
              <a:path w="5298440" h="5295900">
                <a:moveTo>
                  <a:pt x="3120167" y="38100"/>
                </a:moveTo>
                <a:lnTo>
                  <a:pt x="2178005" y="38100"/>
                </a:lnTo>
                <a:lnTo>
                  <a:pt x="2224004" y="25400"/>
                </a:lnTo>
                <a:lnTo>
                  <a:pt x="3074168" y="25400"/>
                </a:lnTo>
                <a:lnTo>
                  <a:pt x="3120167" y="38100"/>
                </a:lnTo>
                <a:close/>
              </a:path>
              <a:path w="5298440" h="5295900">
                <a:moveTo>
                  <a:pt x="3165897" y="5245100"/>
                </a:moveTo>
                <a:lnTo>
                  <a:pt x="2132281" y="5245100"/>
                </a:lnTo>
                <a:lnTo>
                  <a:pt x="1691635" y="5118100"/>
                </a:lnTo>
                <a:lnTo>
                  <a:pt x="1649391" y="5092700"/>
                </a:lnTo>
                <a:lnTo>
                  <a:pt x="1565990" y="5067300"/>
                </a:lnTo>
                <a:lnTo>
                  <a:pt x="1484086" y="5016500"/>
                </a:lnTo>
                <a:lnTo>
                  <a:pt x="1443714" y="5003800"/>
                </a:lnTo>
                <a:lnTo>
                  <a:pt x="1403738" y="4978400"/>
                </a:lnTo>
                <a:lnTo>
                  <a:pt x="1364166" y="4965700"/>
                </a:lnTo>
                <a:lnTo>
                  <a:pt x="1286260" y="4914900"/>
                </a:lnTo>
                <a:lnTo>
                  <a:pt x="1210054" y="4864100"/>
                </a:lnTo>
                <a:lnTo>
                  <a:pt x="1135607" y="4813300"/>
                </a:lnTo>
                <a:lnTo>
                  <a:pt x="1062975" y="4762500"/>
                </a:lnTo>
                <a:lnTo>
                  <a:pt x="992218" y="4711700"/>
                </a:lnTo>
                <a:lnTo>
                  <a:pt x="957560" y="4686300"/>
                </a:lnTo>
                <a:lnTo>
                  <a:pt x="923393" y="4648200"/>
                </a:lnTo>
                <a:lnTo>
                  <a:pt x="889722" y="4622800"/>
                </a:lnTo>
                <a:lnTo>
                  <a:pt x="856557" y="4597400"/>
                </a:lnTo>
                <a:lnTo>
                  <a:pt x="823904" y="4559300"/>
                </a:lnTo>
                <a:lnTo>
                  <a:pt x="791769" y="4533900"/>
                </a:lnTo>
                <a:lnTo>
                  <a:pt x="760161" y="4495800"/>
                </a:lnTo>
                <a:lnTo>
                  <a:pt x="729087" y="4470400"/>
                </a:lnTo>
                <a:lnTo>
                  <a:pt x="698554" y="4432300"/>
                </a:lnTo>
                <a:lnTo>
                  <a:pt x="668568" y="4406900"/>
                </a:lnTo>
                <a:lnTo>
                  <a:pt x="639138" y="4368800"/>
                </a:lnTo>
                <a:lnTo>
                  <a:pt x="610271" y="4330700"/>
                </a:lnTo>
                <a:lnTo>
                  <a:pt x="581974" y="4305300"/>
                </a:lnTo>
                <a:lnTo>
                  <a:pt x="554253" y="4267200"/>
                </a:lnTo>
                <a:lnTo>
                  <a:pt x="527117" y="4229100"/>
                </a:lnTo>
                <a:lnTo>
                  <a:pt x="500573" y="4191000"/>
                </a:lnTo>
                <a:lnTo>
                  <a:pt x="474627" y="4152900"/>
                </a:lnTo>
                <a:lnTo>
                  <a:pt x="449287" y="4114800"/>
                </a:lnTo>
                <a:lnTo>
                  <a:pt x="424561" y="4076700"/>
                </a:lnTo>
                <a:lnTo>
                  <a:pt x="400455" y="4038600"/>
                </a:lnTo>
                <a:lnTo>
                  <a:pt x="376976" y="4000500"/>
                </a:lnTo>
                <a:lnTo>
                  <a:pt x="354133" y="3962400"/>
                </a:lnTo>
                <a:lnTo>
                  <a:pt x="331932" y="3924300"/>
                </a:lnTo>
                <a:lnTo>
                  <a:pt x="310380" y="3886200"/>
                </a:lnTo>
                <a:lnTo>
                  <a:pt x="289485" y="3848100"/>
                </a:lnTo>
                <a:lnTo>
                  <a:pt x="269254" y="3810000"/>
                </a:lnTo>
                <a:lnTo>
                  <a:pt x="249695" y="3771900"/>
                </a:lnTo>
                <a:lnTo>
                  <a:pt x="230813" y="3721100"/>
                </a:lnTo>
                <a:lnTo>
                  <a:pt x="212617" y="3683000"/>
                </a:lnTo>
                <a:lnTo>
                  <a:pt x="195114" y="3644900"/>
                </a:lnTo>
                <a:lnTo>
                  <a:pt x="178312" y="3594100"/>
                </a:lnTo>
                <a:lnTo>
                  <a:pt x="162216" y="3556000"/>
                </a:lnTo>
                <a:lnTo>
                  <a:pt x="146835" y="3517900"/>
                </a:lnTo>
                <a:lnTo>
                  <a:pt x="132176" y="3467100"/>
                </a:lnTo>
                <a:lnTo>
                  <a:pt x="118246" y="3429000"/>
                </a:lnTo>
                <a:lnTo>
                  <a:pt x="105053" y="3378200"/>
                </a:lnTo>
                <a:lnTo>
                  <a:pt x="92602" y="3340100"/>
                </a:lnTo>
                <a:lnTo>
                  <a:pt x="80903" y="3289300"/>
                </a:lnTo>
                <a:lnTo>
                  <a:pt x="69962" y="3251200"/>
                </a:lnTo>
                <a:lnTo>
                  <a:pt x="59786" y="3200400"/>
                </a:lnTo>
                <a:lnTo>
                  <a:pt x="50382" y="3162300"/>
                </a:lnTo>
                <a:lnTo>
                  <a:pt x="41758" y="3111500"/>
                </a:lnTo>
                <a:lnTo>
                  <a:pt x="33921" y="3073400"/>
                </a:lnTo>
                <a:lnTo>
                  <a:pt x="26879" y="3022600"/>
                </a:lnTo>
                <a:lnTo>
                  <a:pt x="20637" y="2971800"/>
                </a:lnTo>
                <a:lnTo>
                  <a:pt x="15205" y="2933700"/>
                </a:lnTo>
                <a:lnTo>
                  <a:pt x="10588" y="2882900"/>
                </a:lnTo>
                <a:lnTo>
                  <a:pt x="6795" y="2832100"/>
                </a:lnTo>
                <a:lnTo>
                  <a:pt x="3832" y="2781300"/>
                </a:lnTo>
                <a:lnTo>
                  <a:pt x="1706" y="2743200"/>
                </a:lnTo>
                <a:lnTo>
                  <a:pt x="425" y="2692400"/>
                </a:lnTo>
                <a:lnTo>
                  <a:pt x="0" y="2641600"/>
                </a:lnTo>
                <a:lnTo>
                  <a:pt x="428" y="2590800"/>
                </a:lnTo>
                <a:lnTo>
                  <a:pt x="1708" y="2552700"/>
                </a:lnTo>
                <a:lnTo>
                  <a:pt x="3834" y="2501900"/>
                </a:lnTo>
                <a:lnTo>
                  <a:pt x="6797" y="2451100"/>
                </a:lnTo>
                <a:lnTo>
                  <a:pt x="10590" y="2400300"/>
                </a:lnTo>
                <a:lnTo>
                  <a:pt x="15207" y="2362200"/>
                </a:lnTo>
                <a:lnTo>
                  <a:pt x="20639" y="2311400"/>
                </a:lnTo>
                <a:lnTo>
                  <a:pt x="26881" y="2260600"/>
                </a:lnTo>
                <a:lnTo>
                  <a:pt x="33923" y="2222500"/>
                </a:lnTo>
                <a:lnTo>
                  <a:pt x="41760" y="2171700"/>
                </a:lnTo>
                <a:lnTo>
                  <a:pt x="50384" y="2120900"/>
                </a:lnTo>
                <a:lnTo>
                  <a:pt x="59787" y="2082800"/>
                </a:lnTo>
                <a:lnTo>
                  <a:pt x="69963" y="2032000"/>
                </a:lnTo>
                <a:lnTo>
                  <a:pt x="80905" y="1993900"/>
                </a:lnTo>
                <a:lnTo>
                  <a:pt x="92604" y="1943100"/>
                </a:lnTo>
                <a:lnTo>
                  <a:pt x="105054" y="1905000"/>
                </a:lnTo>
                <a:lnTo>
                  <a:pt x="118248" y="1854200"/>
                </a:lnTo>
                <a:lnTo>
                  <a:pt x="132178" y="1816100"/>
                </a:lnTo>
                <a:lnTo>
                  <a:pt x="146837" y="1765300"/>
                </a:lnTo>
                <a:lnTo>
                  <a:pt x="162217" y="1727200"/>
                </a:lnTo>
                <a:lnTo>
                  <a:pt x="178313" y="1689100"/>
                </a:lnTo>
                <a:lnTo>
                  <a:pt x="195116" y="1638300"/>
                </a:lnTo>
                <a:lnTo>
                  <a:pt x="212618" y="1600200"/>
                </a:lnTo>
                <a:lnTo>
                  <a:pt x="230814" y="1562100"/>
                </a:lnTo>
                <a:lnTo>
                  <a:pt x="249696" y="1524000"/>
                </a:lnTo>
                <a:lnTo>
                  <a:pt x="269255" y="1473200"/>
                </a:lnTo>
                <a:lnTo>
                  <a:pt x="289486" y="1435100"/>
                </a:lnTo>
                <a:lnTo>
                  <a:pt x="310381" y="1397000"/>
                </a:lnTo>
                <a:lnTo>
                  <a:pt x="331933" y="1358900"/>
                </a:lnTo>
                <a:lnTo>
                  <a:pt x="354134" y="1320800"/>
                </a:lnTo>
                <a:lnTo>
                  <a:pt x="376977" y="1282700"/>
                </a:lnTo>
                <a:lnTo>
                  <a:pt x="400455" y="1244600"/>
                </a:lnTo>
                <a:lnTo>
                  <a:pt x="424561" y="1206500"/>
                </a:lnTo>
                <a:lnTo>
                  <a:pt x="449288" y="1168400"/>
                </a:lnTo>
                <a:lnTo>
                  <a:pt x="474627" y="1130300"/>
                </a:lnTo>
                <a:lnTo>
                  <a:pt x="500573" y="1092200"/>
                </a:lnTo>
                <a:lnTo>
                  <a:pt x="527117" y="1054100"/>
                </a:lnTo>
                <a:lnTo>
                  <a:pt x="554253" y="1016000"/>
                </a:lnTo>
                <a:lnTo>
                  <a:pt x="581974" y="990600"/>
                </a:lnTo>
                <a:lnTo>
                  <a:pt x="610271" y="952500"/>
                </a:lnTo>
                <a:lnTo>
                  <a:pt x="639139" y="914400"/>
                </a:lnTo>
                <a:lnTo>
                  <a:pt x="668568" y="889000"/>
                </a:lnTo>
                <a:lnTo>
                  <a:pt x="698554" y="850900"/>
                </a:lnTo>
                <a:lnTo>
                  <a:pt x="729087" y="812800"/>
                </a:lnTo>
                <a:lnTo>
                  <a:pt x="760161" y="787400"/>
                </a:lnTo>
                <a:lnTo>
                  <a:pt x="791769" y="749300"/>
                </a:lnTo>
                <a:lnTo>
                  <a:pt x="823903" y="723900"/>
                </a:lnTo>
                <a:lnTo>
                  <a:pt x="856557" y="698500"/>
                </a:lnTo>
                <a:lnTo>
                  <a:pt x="889722" y="660400"/>
                </a:lnTo>
                <a:lnTo>
                  <a:pt x="923392" y="635000"/>
                </a:lnTo>
                <a:lnTo>
                  <a:pt x="957560" y="609600"/>
                </a:lnTo>
                <a:lnTo>
                  <a:pt x="992218" y="571500"/>
                </a:lnTo>
                <a:lnTo>
                  <a:pt x="1027358" y="546100"/>
                </a:lnTo>
                <a:lnTo>
                  <a:pt x="1099060" y="495300"/>
                </a:lnTo>
                <a:lnTo>
                  <a:pt x="1172607" y="444500"/>
                </a:lnTo>
                <a:lnTo>
                  <a:pt x="1247940" y="393700"/>
                </a:lnTo>
                <a:lnTo>
                  <a:pt x="1325003" y="342900"/>
                </a:lnTo>
                <a:lnTo>
                  <a:pt x="1364165" y="330200"/>
                </a:lnTo>
                <a:lnTo>
                  <a:pt x="1443714" y="279400"/>
                </a:lnTo>
                <a:lnTo>
                  <a:pt x="1484086" y="266700"/>
                </a:lnTo>
                <a:lnTo>
                  <a:pt x="1524846" y="241300"/>
                </a:lnTo>
                <a:lnTo>
                  <a:pt x="1565989" y="228600"/>
                </a:lnTo>
                <a:lnTo>
                  <a:pt x="1607506" y="203200"/>
                </a:lnTo>
                <a:lnTo>
                  <a:pt x="1691634" y="177800"/>
                </a:lnTo>
                <a:lnTo>
                  <a:pt x="1734231" y="152400"/>
                </a:lnTo>
                <a:lnTo>
                  <a:pt x="2132280" y="38100"/>
                </a:lnTo>
                <a:lnTo>
                  <a:pt x="3165893" y="38100"/>
                </a:lnTo>
                <a:lnTo>
                  <a:pt x="3563942" y="152400"/>
                </a:lnTo>
                <a:lnTo>
                  <a:pt x="3606539" y="177800"/>
                </a:lnTo>
                <a:lnTo>
                  <a:pt x="3690667" y="203200"/>
                </a:lnTo>
                <a:lnTo>
                  <a:pt x="3732184" y="228600"/>
                </a:lnTo>
                <a:lnTo>
                  <a:pt x="3773326" y="241300"/>
                </a:lnTo>
                <a:lnTo>
                  <a:pt x="3814087" y="266700"/>
                </a:lnTo>
                <a:lnTo>
                  <a:pt x="3854459" y="279400"/>
                </a:lnTo>
                <a:lnTo>
                  <a:pt x="3934008" y="330200"/>
                </a:lnTo>
                <a:lnTo>
                  <a:pt x="3973170" y="342900"/>
                </a:lnTo>
                <a:lnTo>
                  <a:pt x="4050233" y="393700"/>
                </a:lnTo>
                <a:lnTo>
                  <a:pt x="4125567" y="444500"/>
                </a:lnTo>
                <a:lnTo>
                  <a:pt x="4199114" y="495300"/>
                </a:lnTo>
                <a:lnTo>
                  <a:pt x="4270815" y="546100"/>
                </a:lnTo>
                <a:lnTo>
                  <a:pt x="4305956" y="571500"/>
                </a:lnTo>
                <a:lnTo>
                  <a:pt x="4340614" y="609600"/>
                </a:lnTo>
                <a:lnTo>
                  <a:pt x="4374782" y="635000"/>
                </a:lnTo>
                <a:lnTo>
                  <a:pt x="4408452" y="660400"/>
                </a:lnTo>
                <a:lnTo>
                  <a:pt x="4441617" y="698500"/>
                </a:lnTo>
                <a:lnTo>
                  <a:pt x="4474271" y="723900"/>
                </a:lnTo>
                <a:lnTo>
                  <a:pt x="4506405" y="749300"/>
                </a:lnTo>
                <a:lnTo>
                  <a:pt x="4538013" y="787400"/>
                </a:lnTo>
                <a:lnTo>
                  <a:pt x="4569087" y="812800"/>
                </a:lnTo>
                <a:lnTo>
                  <a:pt x="4599621" y="850900"/>
                </a:lnTo>
                <a:lnTo>
                  <a:pt x="4629606" y="889000"/>
                </a:lnTo>
                <a:lnTo>
                  <a:pt x="4659036" y="914400"/>
                </a:lnTo>
                <a:lnTo>
                  <a:pt x="4687904" y="952500"/>
                </a:lnTo>
                <a:lnTo>
                  <a:pt x="4716201" y="990600"/>
                </a:lnTo>
                <a:lnTo>
                  <a:pt x="4743922" y="1016000"/>
                </a:lnTo>
                <a:lnTo>
                  <a:pt x="4771058" y="1054100"/>
                </a:lnTo>
                <a:lnTo>
                  <a:pt x="4797602" y="1092200"/>
                </a:lnTo>
                <a:lnTo>
                  <a:pt x="4823548" y="1130300"/>
                </a:lnTo>
                <a:lnTo>
                  <a:pt x="4848888" y="1168400"/>
                </a:lnTo>
                <a:lnTo>
                  <a:pt x="4873614" y="1206500"/>
                </a:lnTo>
                <a:lnTo>
                  <a:pt x="4897720" y="1244600"/>
                </a:lnTo>
                <a:lnTo>
                  <a:pt x="4921199" y="1282700"/>
                </a:lnTo>
                <a:lnTo>
                  <a:pt x="4944042" y="1320800"/>
                </a:lnTo>
                <a:lnTo>
                  <a:pt x="4966243" y="1358900"/>
                </a:lnTo>
                <a:lnTo>
                  <a:pt x="4987795" y="1397000"/>
                </a:lnTo>
                <a:lnTo>
                  <a:pt x="5008690" y="1435100"/>
                </a:lnTo>
                <a:lnTo>
                  <a:pt x="5028921" y="1473200"/>
                </a:lnTo>
                <a:lnTo>
                  <a:pt x="5048481" y="1524000"/>
                </a:lnTo>
                <a:lnTo>
                  <a:pt x="5067362" y="1562100"/>
                </a:lnTo>
                <a:lnTo>
                  <a:pt x="5085558" y="1600200"/>
                </a:lnTo>
                <a:lnTo>
                  <a:pt x="5103061" y="1638300"/>
                </a:lnTo>
                <a:lnTo>
                  <a:pt x="5119864" y="1689100"/>
                </a:lnTo>
                <a:lnTo>
                  <a:pt x="5135959" y="1727200"/>
                </a:lnTo>
                <a:lnTo>
                  <a:pt x="5151340" y="1765300"/>
                </a:lnTo>
                <a:lnTo>
                  <a:pt x="5165999" y="1816100"/>
                </a:lnTo>
                <a:lnTo>
                  <a:pt x="5179929" y="1854200"/>
                </a:lnTo>
                <a:lnTo>
                  <a:pt x="5193123" y="1905000"/>
                </a:lnTo>
                <a:lnTo>
                  <a:pt x="5205573" y="1943100"/>
                </a:lnTo>
                <a:lnTo>
                  <a:pt x="5217273" y="1993900"/>
                </a:lnTo>
                <a:lnTo>
                  <a:pt x="5228214" y="2032000"/>
                </a:lnTo>
                <a:lnTo>
                  <a:pt x="5238390" y="2082800"/>
                </a:lnTo>
                <a:lnTo>
                  <a:pt x="5247794" y="2120900"/>
                </a:lnTo>
                <a:lnTo>
                  <a:pt x="5256418" y="2171700"/>
                </a:lnTo>
                <a:lnTo>
                  <a:pt x="5264255" y="2222500"/>
                </a:lnTo>
                <a:lnTo>
                  <a:pt x="5271297" y="2260600"/>
                </a:lnTo>
                <a:lnTo>
                  <a:pt x="5277539" y="2311400"/>
                </a:lnTo>
                <a:lnTo>
                  <a:pt x="5282971" y="2362200"/>
                </a:lnTo>
                <a:lnTo>
                  <a:pt x="5287588" y="2400300"/>
                </a:lnTo>
                <a:lnTo>
                  <a:pt x="5291382" y="2451100"/>
                </a:lnTo>
                <a:lnTo>
                  <a:pt x="5294345" y="2501900"/>
                </a:lnTo>
                <a:lnTo>
                  <a:pt x="5296470" y="2552700"/>
                </a:lnTo>
                <a:lnTo>
                  <a:pt x="5297751" y="2590800"/>
                </a:lnTo>
                <a:lnTo>
                  <a:pt x="5298179" y="2641600"/>
                </a:lnTo>
                <a:lnTo>
                  <a:pt x="5297750" y="2692400"/>
                </a:lnTo>
                <a:lnTo>
                  <a:pt x="5296470" y="2743200"/>
                </a:lnTo>
                <a:lnTo>
                  <a:pt x="5294344" y="2781300"/>
                </a:lnTo>
                <a:lnTo>
                  <a:pt x="5291381" y="2832100"/>
                </a:lnTo>
                <a:lnTo>
                  <a:pt x="5287588" y="2882900"/>
                </a:lnTo>
                <a:lnTo>
                  <a:pt x="5282971" y="2933700"/>
                </a:lnTo>
                <a:lnTo>
                  <a:pt x="5277539" y="2971800"/>
                </a:lnTo>
                <a:lnTo>
                  <a:pt x="5271297" y="3022600"/>
                </a:lnTo>
                <a:lnTo>
                  <a:pt x="5264255" y="3073400"/>
                </a:lnTo>
                <a:lnTo>
                  <a:pt x="5256418" y="3111500"/>
                </a:lnTo>
                <a:lnTo>
                  <a:pt x="5247794" y="3162300"/>
                </a:lnTo>
                <a:lnTo>
                  <a:pt x="5238391" y="3200400"/>
                </a:lnTo>
                <a:lnTo>
                  <a:pt x="5228214" y="3251200"/>
                </a:lnTo>
                <a:lnTo>
                  <a:pt x="5217273" y="3289300"/>
                </a:lnTo>
                <a:lnTo>
                  <a:pt x="5205574" y="3340100"/>
                </a:lnTo>
                <a:lnTo>
                  <a:pt x="5193124" y="3378200"/>
                </a:lnTo>
                <a:lnTo>
                  <a:pt x="5179930" y="3429000"/>
                </a:lnTo>
                <a:lnTo>
                  <a:pt x="5166000" y="3467100"/>
                </a:lnTo>
                <a:lnTo>
                  <a:pt x="5151341" y="3517900"/>
                </a:lnTo>
                <a:lnTo>
                  <a:pt x="5135960" y="3556000"/>
                </a:lnTo>
                <a:lnTo>
                  <a:pt x="5119865" y="3594100"/>
                </a:lnTo>
                <a:lnTo>
                  <a:pt x="5103062" y="3644900"/>
                </a:lnTo>
                <a:lnTo>
                  <a:pt x="5085559" y="3683000"/>
                </a:lnTo>
                <a:lnTo>
                  <a:pt x="5067363" y="3721100"/>
                </a:lnTo>
                <a:lnTo>
                  <a:pt x="5048482" y="3771900"/>
                </a:lnTo>
                <a:lnTo>
                  <a:pt x="5028922" y="3810000"/>
                </a:lnTo>
                <a:lnTo>
                  <a:pt x="5008691" y="3848100"/>
                </a:lnTo>
                <a:lnTo>
                  <a:pt x="4987796" y="3886200"/>
                </a:lnTo>
                <a:lnTo>
                  <a:pt x="4966245" y="3924300"/>
                </a:lnTo>
                <a:lnTo>
                  <a:pt x="4944044" y="3962400"/>
                </a:lnTo>
                <a:lnTo>
                  <a:pt x="4921201" y="4000500"/>
                </a:lnTo>
                <a:lnTo>
                  <a:pt x="4897722" y="4038600"/>
                </a:lnTo>
                <a:lnTo>
                  <a:pt x="4873616" y="4076700"/>
                </a:lnTo>
                <a:lnTo>
                  <a:pt x="4848890" y="4114800"/>
                </a:lnTo>
                <a:lnTo>
                  <a:pt x="4823550" y="4152900"/>
                </a:lnTo>
                <a:lnTo>
                  <a:pt x="4797604" y="4191000"/>
                </a:lnTo>
                <a:lnTo>
                  <a:pt x="4771060" y="4229100"/>
                </a:lnTo>
                <a:lnTo>
                  <a:pt x="4743924" y="4267200"/>
                </a:lnTo>
                <a:lnTo>
                  <a:pt x="4716203" y="4305300"/>
                </a:lnTo>
                <a:lnTo>
                  <a:pt x="4687906" y="4330700"/>
                </a:lnTo>
                <a:lnTo>
                  <a:pt x="4659039" y="4368800"/>
                </a:lnTo>
                <a:lnTo>
                  <a:pt x="4629609" y="4406900"/>
                </a:lnTo>
                <a:lnTo>
                  <a:pt x="4599624" y="4432300"/>
                </a:lnTo>
                <a:lnTo>
                  <a:pt x="4569090" y="4470400"/>
                </a:lnTo>
                <a:lnTo>
                  <a:pt x="4538016" y="4495800"/>
                </a:lnTo>
                <a:lnTo>
                  <a:pt x="4506408" y="4533900"/>
                </a:lnTo>
                <a:lnTo>
                  <a:pt x="4474274" y="4559300"/>
                </a:lnTo>
                <a:lnTo>
                  <a:pt x="4441620" y="4597400"/>
                </a:lnTo>
                <a:lnTo>
                  <a:pt x="4408455" y="4622800"/>
                </a:lnTo>
                <a:lnTo>
                  <a:pt x="4374785" y="4648200"/>
                </a:lnTo>
                <a:lnTo>
                  <a:pt x="4340617" y="4686300"/>
                </a:lnTo>
                <a:lnTo>
                  <a:pt x="4305959" y="4711700"/>
                </a:lnTo>
                <a:lnTo>
                  <a:pt x="4235202" y="4762500"/>
                </a:lnTo>
                <a:lnTo>
                  <a:pt x="4162571" y="4813300"/>
                </a:lnTo>
                <a:lnTo>
                  <a:pt x="4088123" y="4864100"/>
                </a:lnTo>
                <a:lnTo>
                  <a:pt x="4011918" y="4914900"/>
                </a:lnTo>
                <a:lnTo>
                  <a:pt x="3934012" y="4965700"/>
                </a:lnTo>
                <a:lnTo>
                  <a:pt x="3894439" y="4978400"/>
                </a:lnTo>
                <a:lnTo>
                  <a:pt x="3854463" y="5003800"/>
                </a:lnTo>
                <a:lnTo>
                  <a:pt x="3814091" y="5016500"/>
                </a:lnTo>
                <a:lnTo>
                  <a:pt x="3732188" y="5067300"/>
                </a:lnTo>
                <a:lnTo>
                  <a:pt x="3648787" y="5092700"/>
                </a:lnTo>
                <a:lnTo>
                  <a:pt x="3606543" y="5118100"/>
                </a:lnTo>
                <a:lnTo>
                  <a:pt x="3165897" y="5245100"/>
                </a:lnTo>
                <a:close/>
              </a:path>
              <a:path w="5298440" h="5295900">
                <a:moveTo>
                  <a:pt x="3027908" y="5270500"/>
                </a:moveTo>
                <a:lnTo>
                  <a:pt x="2270270" y="5270500"/>
                </a:lnTo>
                <a:lnTo>
                  <a:pt x="2178006" y="5245100"/>
                </a:lnTo>
                <a:lnTo>
                  <a:pt x="3120172" y="5245100"/>
                </a:lnTo>
                <a:lnTo>
                  <a:pt x="3027908" y="5270500"/>
                </a:lnTo>
                <a:close/>
              </a:path>
              <a:path w="5298440" h="5295900">
                <a:moveTo>
                  <a:pt x="2887591" y="5283200"/>
                </a:moveTo>
                <a:lnTo>
                  <a:pt x="2410587" y="5283200"/>
                </a:lnTo>
                <a:lnTo>
                  <a:pt x="2363568" y="5270500"/>
                </a:lnTo>
                <a:lnTo>
                  <a:pt x="2934610" y="5270500"/>
                </a:lnTo>
                <a:lnTo>
                  <a:pt x="2887591" y="5283200"/>
                </a:lnTo>
                <a:close/>
              </a:path>
              <a:path w="5298440" h="5295900">
                <a:moveTo>
                  <a:pt x="2745142" y="5295900"/>
                </a:moveTo>
                <a:lnTo>
                  <a:pt x="2553036" y="5295900"/>
                </a:lnTo>
                <a:lnTo>
                  <a:pt x="2505328" y="5283200"/>
                </a:lnTo>
                <a:lnTo>
                  <a:pt x="2792850" y="5283200"/>
                </a:lnTo>
                <a:lnTo>
                  <a:pt x="2745142" y="5295900"/>
                </a:lnTo>
                <a:close/>
              </a:path>
            </a:pathLst>
          </a:custGeom>
          <a:solidFill>
            <a:srgbClr val="0084FF">
              <a:alpha val="1411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938399" y="1451297"/>
            <a:ext cx="4016375" cy="4013200"/>
          </a:xfrm>
          <a:custGeom>
            <a:rect l="l" t="t" r="r" b="b"/>
            <a:pathLst>
              <a:path w="4016375" h="4013200">
                <a:moveTo>
                  <a:pt x="2245712" y="12700"/>
                </a:moveTo>
                <a:lnTo>
                  <a:pt x="1770644" y="12700"/>
                </a:lnTo>
                <a:lnTo>
                  <a:pt x="1817547" y="0"/>
                </a:lnTo>
                <a:lnTo>
                  <a:pt x="2198810" y="0"/>
                </a:lnTo>
                <a:lnTo>
                  <a:pt x="2245712" y="12700"/>
                </a:lnTo>
                <a:close/>
              </a:path>
              <a:path w="4016375" h="4013200">
                <a:moveTo>
                  <a:pt x="2338522" y="25400"/>
                </a:moveTo>
                <a:lnTo>
                  <a:pt x="1677835" y="25400"/>
                </a:lnTo>
                <a:lnTo>
                  <a:pt x="1724069" y="12700"/>
                </a:lnTo>
                <a:lnTo>
                  <a:pt x="2292287" y="12700"/>
                </a:lnTo>
                <a:lnTo>
                  <a:pt x="2338522" y="25400"/>
                </a:lnTo>
                <a:close/>
              </a:path>
              <a:path w="4016375" h="4013200">
                <a:moveTo>
                  <a:pt x="2519811" y="3949700"/>
                </a:moveTo>
                <a:lnTo>
                  <a:pt x="1496550" y="3949700"/>
                </a:lnTo>
                <a:lnTo>
                  <a:pt x="1408276" y="3924300"/>
                </a:lnTo>
                <a:lnTo>
                  <a:pt x="1364775" y="3898900"/>
                </a:lnTo>
                <a:lnTo>
                  <a:pt x="1236967" y="3860800"/>
                </a:lnTo>
                <a:lnTo>
                  <a:pt x="1195305" y="3835400"/>
                </a:lnTo>
                <a:lnTo>
                  <a:pt x="1154134" y="3822700"/>
                </a:lnTo>
                <a:lnTo>
                  <a:pt x="1113466" y="3797300"/>
                </a:lnTo>
                <a:lnTo>
                  <a:pt x="1073315" y="3784600"/>
                </a:lnTo>
                <a:lnTo>
                  <a:pt x="994613" y="3733800"/>
                </a:lnTo>
                <a:lnTo>
                  <a:pt x="918127" y="3683000"/>
                </a:lnTo>
                <a:lnTo>
                  <a:pt x="880747" y="3657600"/>
                </a:lnTo>
                <a:lnTo>
                  <a:pt x="843958" y="3632200"/>
                </a:lnTo>
                <a:lnTo>
                  <a:pt x="807774" y="3606800"/>
                </a:lnTo>
                <a:lnTo>
                  <a:pt x="772207" y="3581400"/>
                </a:lnTo>
                <a:lnTo>
                  <a:pt x="737270" y="3556000"/>
                </a:lnTo>
                <a:lnTo>
                  <a:pt x="702975" y="3530600"/>
                </a:lnTo>
                <a:lnTo>
                  <a:pt x="669335" y="3492500"/>
                </a:lnTo>
                <a:lnTo>
                  <a:pt x="636362" y="3467100"/>
                </a:lnTo>
                <a:lnTo>
                  <a:pt x="604069" y="3441700"/>
                </a:lnTo>
                <a:lnTo>
                  <a:pt x="572469" y="3403600"/>
                </a:lnTo>
                <a:lnTo>
                  <a:pt x="541573" y="3378200"/>
                </a:lnTo>
                <a:lnTo>
                  <a:pt x="511396" y="3340100"/>
                </a:lnTo>
                <a:lnTo>
                  <a:pt x="481949" y="3302000"/>
                </a:lnTo>
                <a:lnTo>
                  <a:pt x="453245" y="3276600"/>
                </a:lnTo>
                <a:lnTo>
                  <a:pt x="425296" y="3238500"/>
                </a:lnTo>
                <a:lnTo>
                  <a:pt x="398115" y="3200400"/>
                </a:lnTo>
                <a:lnTo>
                  <a:pt x="371715" y="3162300"/>
                </a:lnTo>
                <a:lnTo>
                  <a:pt x="346109" y="3124200"/>
                </a:lnTo>
                <a:lnTo>
                  <a:pt x="321308" y="3086100"/>
                </a:lnTo>
                <a:lnTo>
                  <a:pt x="297325" y="3048000"/>
                </a:lnTo>
                <a:lnTo>
                  <a:pt x="274174" y="3009900"/>
                </a:lnTo>
                <a:lnTo>
                  <a:pt x="251866" y="2971800"/>
                </a:lnTo>
                <a:lnTo>
                  <a:pt x="230414" y="2933700"/>
                </a:lnTo>
                <a:lnTo>
                  <a:pt x="209832" y="2895600"/>
                </a:lnTo>
                <a:lnTo>
                  <a:pt x="190130" y="2857500"/>
                </a:lnTo>
                <a:lnTo>
                  <a:pt x="171322" y="2819400"/>
                </a:lnTo>
                <a:lnTo>
                  <a:pt x="153421" y="2768600"/>
                </a:lnTo>
                <a:lnTo>
                  <a:pt x="136439" y="2730500"/>
                </a:lnTo>
                <a:lnTo>
                  <a:pt x="120389" y="2692400"/>
                </a:lnTo>
                <a:lnTo>
                  <a:pt x="105283" y="2641600"/>
                </a:lnTo>
                <a:lnTo>
                  <a:pt x="91134" y="2603500"/>
                </a:lnTo>
                <a:lnTo>
                  <a:pt x="77954" y="2552700"/>
                </a:lnTo>
                <a:lnTo>
                  <a:pt x="65757" y="2514600"/>
                </a:lnTo>
                <a:lnTo>
                  <a:pt x="54554" y="2463800"/>
                </a:lnTo>
                <a:lnTo>
                  <a:pt x="44358" y="2425700"/>
                </a:lnTo>
                <a:lnTo>
                  <a:pt x="35182" y="2374900"/>
                </a:lnTo>
                <a:lnTo>
                  <a:pt x="27039" y="2336800"/>
                </a:lnTo>
                <a:lnTo>
                  <a:pt x="19940" y="2286000"/>
                </a:lnTo>
                <a:lnTo>
                  <a:pt x="13899" y="2235200"/>
                </a:lnTo>
                <a:lnTo>
                  <a:pt x="8928" y="2197100"/>
                </a:lnTo>
                <a:lnTo>
                  <a:pt x="5040" y="2146300"/>
                </a:lnTo>
                <a:lnTo>
                  <a:pt x="2247" y="2095500"/>
                </a:lnTo>
                <a:lnTo>
                  <a:pt x="562" y="2044700"/>
                </a:lnTo>
                <a:lnTo>
                  <a:pt x="0" y="2006600"/>
                </a:lnTo>
                <a:lnTo>
                  <a:pt x="564" y="1955800"/>
                </a:lnTo>
                <a:lnTo>
                  <a:pt x="2249" y="1905000"/>
                </a:lnTo>
                <a:lnTo>
                  <a:pt x="5042" y="1854200"/>
                </a:lnTo>
                <a:lnTo>
                  <a:pt x="8930" y="1816100"/>
                </a:lnTo>
                <a:lnTo>
                  <a:pt x="13901" y="1765300"/>
                </a:lnTo>
                <a:lnTo>
                  <a:pt x="19942" y="1714500"/>
                </a:lnTo>
                <a:lnTo>
                  <a:pt x="27040" y="1676400"/>
                </a:lnTo>
                <a:lnTo>
                  <a:pt x="35184" y="1625600"/>
                </a:lnTo>
                <a:lnTo>
                  <a:pt x="44360" y="1574800"/>
                </a:lnTo>
                <a:lnTo>
                  <a:pt x="54555" y="1536700"/>
                </a:lnTo>
                <a:lnTo>
                  <a:pt x="65758" y="1485900"/>
                </a:lnTo>
                <a:lnTo>
                  <a:pt x="77956" y="1447800"/>
                </a:lnTo>
                <a:lnTo>
                  <a:pt x="91135" y="1397000"/>
                </a:lnTo>
                <a:lnTo>
                  <a:pt x="105284" y="1358900"/>
                </a:lnTo>
                <a:lnTo>
                  <a:pt x="120390" y="1320800"/>
                </a:lnTo>
                <a:lnTo>
                  <a:pt x="136440" y="1270000"/>
                </a:lnTo>
                <a:lnTo>
                  <a:pt x="153422" y="1231900"/>
                </a:lnTo>
                <a:lnTo>
                  <a:pt x="171323" y="1193800"/>
                </a:lnTo>
                <a:lnTo>
                  <a:pt x="190131" y="1143000"/>
                </a:lnTo>
                <a:lnTo>
                  <a:pt x="209832" y="1104900"/>
                </a:lnTo>
                <a:lnTo>
                  <a:pt x="230415" y="1066800"/>
                </a:lnTo>
                <a:lnTo>
                  <a:pt x="251867" y="1028700"/>
                </a:lnTo>
                <a:lnTo>
                  <a:pt x="274175" y="990600"/>
                </a:lnTo>
                <a:lnTo>
                  <a:pt x="297326" y="952500"/>
                </a:lnTo>
                <a:lnTo>
                  <a:pt x="321308" y="914400"/>
                </a:lnTo>
                <a:lnTo>
                  <a:pt x="346109" y="876300"/>
                </a:lnTo>
                <a:lnTo>
                  <a:pt x="371716" y="838200"/>
                </a:lnTo>
                <a:lnTo>
                  <a:pt x="398116" y="800100"/>
                </a:lnTo>
                <a:lnTo>
                  <a:pt x="425296" y="762000"/>
                </a:lnTo>
                <a:lnTo>
                  <a:pt x="453245" y="736600"/>
                </a:lnTo>
                <a:lnTo>
                  <a:pt x="481949" y="698500"/>
                </a:lnTo>
                <a:lnTo>
                  <a:pt x="511396" y="660400"/>
                </a:lnTo>
                <a:lnTo>
                  <a:pt x="541574" y="635000"/>
                </a:lnTo>
                <a:lnTo>
                  <a:pt x="572469" y="596900"/>
                </a:lnTo>
                <a:lnTo>
                  <a:pt x="604069" y="571500"/>
                </a:lnTo>
                <a:lnTo>
                  <a:pt x="636362" y="533400"/>
                </a:lnTo>
                <a:lnTo>
                  <a:pt x="669335" y="508000"/>
                </a:lnTo>
                <a:lnTo>
                  <a:pt x="702975" y="469900"/>
                </a:lnTo>
                <a:lnTo>
                  <a:pt x="737270" y="444500"/>
                </a:lnTo>
                <a:lnTo>
                  <a:pt x="772207" y="419100"/>
                </a:lnTo>
                <a:lnTo>
                  <a:pt x="807774" y="393700"/>
                </a:lnTo>
                <a:lnTo>
                  <a:pt x="843958" y="368300"/>
                </a:lnTo>
                <a:lnTo>
                  <a:pt x="880746" y="342900"/>
                </a:lnTo>
                <a:lnTo>
                  <a:pt x="918127" y="317500"/>
                </a:lnTo>
                <a:lnTo>
                  <a:pt x="956086" y="292100"/>
                </a:lnTo>
                <a:lnTo>
                  <a:pt x="1033693" y="241300"/>
                </a:lnTo>
                <a:lnTo>
                  <a:pt x="1073315" y="228600"/>
                </a:lnTo>
                <a:lnTo>
                  <a:pt x="1154133" y="177800"/>
                </a:lnTo>
                <a:lnTo>
                  <a:pt x="1236966" y="152400"/>
                </a:lnTo>
                <a:lnTo>
                  <a:pt x="1279107" y="127000"/>
                </a:lnTo>
                <a:lnTo>
                  <a:pt x="1321714" y="114300"/>
                </a:lnTo>
                <a:lnTo>
                  <a:pt x="1631953" y="25400"/>
                </a:lnTo>
                <a:lnTo>
                  <a:pt x="2384404" y="25400"/>
                </a:lnTo>
                <a:lnTo>
                  <a:pt x="2694643" y="114300"/>
                </a:lnTo>
                <a:lnTo>
                  <a:pt x="2737250" y="127000"/>
                </a:lnTo>
                <a:lnTo>
                  <a:pt x="2779391" y="152400"/>
                </a:lnTo>
                <a:lnTo>
                  <a:pt x="2862224" y="177800"/>
                </a:lnTo>
                <a:lnTo>
                  <a:pt x="2943043" y="228600"/>
                </a:lnTo>
                <a:lnTo>
                  <a:pt x="2982665" y="241300"/>
                </a:lnTo>
                <a:lnTo>
                  <a:pt x="3060271" y="292100"/>
                </a:lnTo>
                <a:lnTo>
                  <a:pt x="3098231" y="317500"/>
                </a:lnTo>
                <a:lnTo>
                  <a:pt x="3135611" y="342900"/>
                </a:lnTo>
                <a:lnTo>
                  <a:pt x="3172400" y="368300"/>
                </a:lnTo>
                <a:lnTo>
                  <a:pt x="3208584" y="393700"/>
                </a:lnTo>
                <a:lnTo>
                  <a:pt x="3244151" y="419100"/>
                </a:lnTo>
                <a:lnTo>
                  <a:pt x="3279088" y="444500"/>
                </a:lnTo>
                <a:lnTo>
                  <a:pt x="3313383" y="469900"/>
                </a:lnTo>
                <a:lnTo>
                  <a:pt x="3347023" y="508000"/>
                </a:lnTo>
                <a:lnTo>
                  <a:pt x="3379996" y="533400"/>
                </a:lnTo>
                <a:lnTo>
                  <a:pt x="3412289" y="571500"/>
                </a:lnTo>
                <a:lnTo>
                  <a:pt x="3443890" y="596900"/>
                </a:lnTo>
                <a:lnTo>
                  <a:pt x="3474785" y="635000"/>
                </a:lnTo>
                <a:lnTo>
                  <a:pt x="3504962" y="660400"/>
                </a:lnTo>
                <a:lnTo>
                  <a:pt x="3534409" y="698500"/>
                </a:lnTo>
                <a:lnTo>
                  <a:pt x="3563114" y="736600"/>
                </a:lnTo>
                <a:lnTo>
                  <a:pt x="3591062" y="762000"/>
                </a:lnTo>
                <a:lnTo>
                  <a:pt x="3618243" y="800100"/>
                </a:lnTo>
                <a:lnTo>
                  <a:pt x="3644643" y="838200"/>
                </a:lnTo>
                <a:lnTo>
                  <a:pt x="3670250" y="876300"/>
                </a:lnTo>
                <a:lnTo>
                  <a:pt x="3695051" y="914400"/>
                </a:lnTo>
                <a:lnTo>
                  <a:pt x="3719033" y="952500"/>
                </a:lnTo>
                <a:lnTo>
                  <a:pt x="3742185" y="990600"/>
                </a:lnTo>
                <a:lnTo>
                  <a:pt x="3764493" y="1028700"/>
                </a:lnTo>
                <a:lnTo>
                  <a:pt x="3785944" y="1066800"/>
                </a:lnTo>
                <a:lnTo>
                  <a:pt x="3806527" y="1104900"/>
                </a:lnTo>
                <a:lnTo>
                  <a:pt x="3826229" y="1143000"/>
                </a:lnTo>
                <a:lnTo>
                  <a:pt x="3845036" y="1193800"/>
                </a:lnTo>
                <a:lnTo>
                  <a:pt x="3862938" y="1231900"/>
                </a:lnTo>
                <a:lnTo>
                  <a:pt x="3879920" y="1270000"/>
                </a:lnTo>
                <a:lnTo>
                  <a:pt x="3895970" y="1320800"/>
                </a:lnTo>
                <a:lnTo>
                  <a:pt x="3911076" y="1358900"/>
                </a:lnTo>
                <a:lnTo>
                  <a:pt x="3925225" y="1397000"/>
                </a:lnTo>
                <a:lnTo>
                  <a:pt x="3938405" y="1447800"/>
                </a:lnTo>
                <a:lnTo>
                  <a:pt x="3950602" y="1485900"/>
                </a:lnTo>
                <a:lnTo>
                  <a:pt x="3961805" y="1536700"/>
                </a:lnTo>
                <a:lnTo>
                  <a:pt x="3972001" y="1574800"/>
                </a:lnTo>
                <a:lnTo>
                  <a:pt x="3981177" y="1625600"/>
                </a:lnTo>
                <a:lnTo>
                  <a:pt x="3989321" y="1676400"/>
                </a:lnTo>
                <a:lnTo>
                  <a:pt x="3996420" y="1714500"/>
                </a:lnTo>
                <a:lnTo>
                  <a:pt x="4002461" y="1765300"/>
                </a:lnTo>
                <a:lnTo>
                  <a:pt x="4007432" y="1816100"/>
                </a:lnTo>
                <a:lnTo>
                  <a:pt x="4011320" y="1854200"/>
                </a:lnTo>
                <a:lnTo>
                  <a:pt x="4014113" y="1905000"/>
                </a:lnTo>
                <a:lnTo>
                  <a:pt x="4015798" y="1955800"/>
                </a:lnTo>
                <a:lnTo>
                  <a:pt x="4016362" y="2006600"/>
                </a:lnTo>
                <a:lnTo>
                  <a:pt x="4015797" y="2044700"/>
                </a:lnTo>
                <a:lnTo>
                  <a:pt x="4014113" y="2095500"/>
                </a:lnTo>
                <a:lnTo>
                  <a:pt x="4011320" y="2146300"/>
                </a:lnTo>
                <a:lnTo>
                  <a:pt x="4007432" y="2197100"/>
                </a:lnTo>
                <a:lnTo>
                  <a:pt x="4002461" y="2235200"/>
                </a:lnTo>
                <a:lnTo>
                  <a:pt x="3996420" y="2286000"/>
                </a:lnTo>
                <a:lnTo>
                  <a:pt x="3989321" y="2336800"/>
                </a:lnTo>
                <a:lnTo>
                  <a:pt x="3981178" y="2374900"/>
                </a:lnTo>
                <a:lnTo>
                  <a:pt x="3972002" y="2425700"/>
                </a:lnTo>
                <a:lnTo>
                  <a:pt x="3961806" y="2463800"/>
                </a:lnTo>
                <a:lnTo>
                  <a:pt x="3950603" y="2514600"/>
                </a:lnTo>
                <a:lnTo>
                  <a:pt x="3938405" y="2552700"/>
                </a:lnTo>
                <a:lnTo>
                  <a:pt x="3925226" y="2603500"/>
                </a:lnTo>
                <a:lnTo>
                  <a:pt x="3911077" y="2641600"/>
                </a:lnTo>
                <a:lnTo>
                  <a:pt x="3895971" y="2692400"/>
                </a:lnTo>
                <a:lnTo>
                  <a:pt x="3879921" y="2730500"/>
                </a:lnTo>
                <a:lnTo>
                  <a:pt x="3862939" y="2768600"/>
                </a:lnTo>
                <a:lnTo>
                  <a:pt x="3845038" y="2819400"/>
                </a:lnTo>
                <a:lnTo>
                  <a:pt x="3826230" y="2857500"/>
                </a:lnTo>
                <a:lnTo>
                  <a:pt x="3806529" y="2895600"/>
                </a:lnTo>
                <a:lnTo>
                  <a:pt x="3785946" y="2933700"/>
                </a:lnTo>
                <a:lnTo>
                  <a:pt x="3764494" y="2971800"/>
                </a:lnTo>
                <a:lnTo>
                  <a:pt x="3742186" y="3009900"/>
                </a:lnTo>
                <a:lnTo>
                  <a:pt x="3719035" y="3048000"/>
                </a:lnTo>
                <a:lnTo>
                  <a:pt x="3695052" y="3086100"/>
                </a:lnTo>
                <a:lnTo>
                  <a:pt x="3670252" y="3124200"/>
                </a:lnTo>
                <a:lnTo>
                  <a:pt x="3644645" y="3162300"/>
                </a:lnTo>
                <a:lnTo>
                  <a:pt x="3618245" y="3200400"/>
                </a:lnTo>
                <a:lnTo>
                  <a:pt x="3591064" y="3238500"/>
                </a:lnTo>
                <a:lnTo>
                  <a:pt x="3563116" y="3276600"/>
                </a:lnTo>
                <a:lnTo>
                  <a:pt x="3534412" y="3302000"/>
                </a:lnTo>
                <a:lnTo>
                  <a:pt x="3504964" y="3340100"/>
                </a:lnTo>
                <a:lnTo>
                  <a:pt x="3474787" y="3378200"/>
                </a:lnTo>
                <a:lnTo>
                  <a:pt x="3443892" y="3403600"/>
                </a:lnTo>
                <a:lnTo>
                  <a:pt x="3412292" y="3441700"/>
                </a:lnTo>
                <a:lnTo>
                  <a:pt x="3379999" y="3467100"/>
                </a:lnTo>
                <a:lnTo>
                  <a:pt x="3347026" y="3492500"/>
                </a:lnTo>
                <a:lnTo>
                  <a:pt x="3313386" y="3530600"/>
                </a:lnTo>
                <a:lnTo>
                  <a:pt x="3279091" y="3556000"/>
                </a:lnTo>
                <a:lnTo>
                  <a:pt x="3244153" y="3581400"/>
                </a:lnTo>
                <a:lnTo>
                  <a:pt x="3208586" y="3606800"/>
                </a:lnTo>
                <a:lnTo>
                  <a:pt x="3172402" y="3632200"/>
                </a:lnTo>
                <a:lnTo>
                  <a:pt x="3135614" y="3657600"/>
                </a:lnTo>
                <a:lnTo>
                  <a:pt x="3098234" y="3683000"/>
                </a:lnTo>
                <a:lnTo>
                  <a:pt x="3021748" y="3733800"/>
                </a:lnTo>
                <a:lnTo>
                  <a:pt x="2943046" y="3784600"/>
                </a:lnTo>
                <a:lnTo>
                  <a:pt x="2902895" y="3797300"/>
                </a:lnTo>
                <a:lnTo>
                  <a:pt x="2862227" y="3822700"/>
                </a:lnTo>
                <a:lnTo>
                  <a:pt x="2821056" y="3835400"/>
                </a:lnTo>
                <a:lnTo>
                  <a:pt x="2779394" y="3860800"/>
                </a:lnTo>
                <a:lnTo>
                  <a:pt x="2651586" y="3898900"/>
                </a:lnTo>
                <a:lnTo>
                  <a:pt x="2608085" y="3924300"/>
                </a:lnTo>
                <a:lnTo>
                  <a:pt x="2519811" y="3949700"/>
                </a:lnTo>
                <a:close/>
              </a:path>
              <a:path w="4016375" h="4013200">
                <a:moveTo>
                  <a:pt x="2338525" y="3987800"/>
                </a:moveTo>
                <a:lnTo>
                  <a:pt x="1677836" y="3987800"/>
                </a:lnTo>
                <a:lnTo>
                  <a:pt x="1541299" y="3949700"/>
                </a:lnTo>
                <a:lnTo>
                  <a:pt x="2475062" y="3949700"/>
                </a:lnTo>
                <a:lnTo>
                  <a:pt x="2338525" y="3987800"/>
                </a:lnTo>
                <a:close/>
              </a:path>
              <a:path w="4016375" h="4013200">
                <a:moveTo>
                  <a:pt x="2245716" y="4000500"/>
                </a:moveTo>
                <a:lnTo>
                  <a:pt x="1770645" y="4000500"/>
                </a:lnTo>
                <a:lnTo>
                  <a:pt x="1724070" y="3987800"/>
                </a:lnTo>
                <a:lnTo>
                  <a:pt x="2292291" y="3987800"/>
                </a:lnTo>
                <a:lnTo>
                  <a:pt x="2245716" y="4000500"/>
                </a:lnTo>
                <a:close/>
              </a:path>
              <a:path w="4016375" h="4013200">
                <a:moveTo>
                  <a:pt x="2104076" y="4013200"/>
                </a:moveTo>
                <a:lnTo>
                  <a:pt x="1912285" y="4013200"/>
                </a:lnTo>
                <a:lnTo>
                  <a:pt x="1864765" y="4000500"/>
                </a:lnTo>
                <a:lnTo>
                  <a:pt x="2151596" y="4000500"/>
                </a:lnTo>
                <a:lnTo>
                  <a:pt x="2104076" y="401320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97174"/>
            <a:ext cx="5740400" cy="4120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1115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807" y="2372647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品牌审计报告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093817" y="3195994"/>
            <a:ext cx="1968500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56556" y="2416616"/>
            <a:ext cx="144589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b="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33693" y="1990397"/>
            <a:ext cx="2057400" cy="276034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84FF"/>
                </a:solidFill>
                <a:latin typeface="微软雅黑"/>
                <a:cs typeface="微软雅黑"/>
              </a:rPr>
              <a:t>品牌概述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品牌审计结果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84FF"/>
                </a:solidFill>
                <a:latin typeface="微软雅黑"/>
                <a:cs typeface="微软雅黑"/>
              </a:rPr>
              <a:t>竞品分析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品牌策略建议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品牌发展展望</a:t>
            </a:r>
            <a:endParaRPr sz="24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1307389" y="332231"/>
            <a:ext cx="519430" cy="86995"/>
            <a:chOff x="11307389" y="332231"/>
            <a:chExt cx="519430" cy="8699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332232"/>
              <a:ext cx="89762" cy="8642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332232"/>
              <a:ext cx="89762" cy="8642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1346375" y="332231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307389" y="508550"/>
            <a:ext cx="519430" cy="86995"/>
            <a:chOff x="11307389" y="508550"/>
            <a:chExt cx="519430" cy="8699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508550"/>
              <a:ext cx="89762" cy="8642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508550"/>
              <a:ext cx="89762" cy="86429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1346375" y="508550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11307389" y="684869"/>
            <a:ext cx="519430" cy="86995"/>
            <a:chOff x="11307389" y="684869"/>
            <a:chExt cx="519430" cy="86995"/>
          </a:xfrm>
        </p:grpSpPr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307389" y="684869"/>
              <a:ext cx="89762" cy="86429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736476" y="684869"/>
              <a:ext cx="89762" cy="86429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11346375" y="684869"/>
              <a:ext cx="436245" cy="86995"/>
            </a:xfrm>
            <a:custGeom>
              <a:rect l="l" t="t" r="r" b="b"/>
              <a:pathLst>
                <a:path w="436245" h="86995">
                  <a:moveTo>
                    <a:pt x="436199" y="86429"/>
                  </a:moveTo>
                  <a:lnTo>
                    <a:pt x="0" y="86429"/>
                  </a:lnTo>
                  <a:lnTo>
                    <a:pt x="0" y="0"/>
                  </a:lnTo>
                  <a:lnTo>
                    <a:pt x="436199" y="0"/>
                  </a:lnTo>
                  <a:lnTo>
                    <a:pt x="436199" y="8642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11750" y="722548"/>
            <a:ext cx="1968500" cy="3363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4F6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7145" algn="ctr">
              <a:lnSpc>
                <a:spcPct val="100000"/>
              </a:lnSpc>
              <a:spcBef>
                <a:spcPts val="1585"/>
              </a:spcBef>
            </a:pPr>
            <a:r>
              <a:rPr sz="1500" b="1" spc="-10">
                <a:solidFill>
                  <a:srgbClr val="0063B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3800" b="1" spc="-15">
                <a:solidFill>
                  <a:srgbClr val="0084FF"/>
                </a:solidFill>
                <a:latin typeface="微软雅黑"/>
                <a:cs typeface="微软雅黑"/>
              </a:rPr>
              <a:t>品牌概述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0063B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0084FF"/>
                </a:solidFill>
                <a:latin typeface="微软雅黑"/>
                <a:cs typeface="微软雅黑"/>
              </a:rPr>
              <a:t>品牌创始人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介绍品牌的创始人或创始团队，包括他们的背景和理</a:t>
            </a:r>
            <a:r>
              <a:rPr sz="1500" spc="-25">
                <a:latin typeface="微软雅黑"/>
                <a:cs typeface="微软雅黑"/>
              </a:rPr>
              <a:t>念。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84FF"/>
                </a:solidFill>
                <a:latin typeface="微软雅黑"/>
                <a:cs typeface="微软雅黑"/>
              </a:rPr>
              <a:t>品牌成立时间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提供品牌成立的准确时间，以及在此期间品牌的发展</a:t>
            </a:r>
            <a:r>
              <a:rPr sz="1500" spc="-20">
                <a:latin typeface="微软雅黑"/>
                <a:cs typeface="微软雅黑"/>
              </a:rPr>
              <a:t>历程。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0084FF"/>
                </a:solidFill>
                <a:latin typeface="微软雅黑"/>
                <a:cs typeface="微软雅黑"/>
              </a:rPr>
              <a:t>品牌所属公司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介绍品牌所属的公司或集团，包括公司的规模、经营</a:t>
            </a:r>
            <a:r>
              <a:rPr sz="1500" spc="-10">
                <a:latin typeface="微软雅黑"/>
                <a:cs typeface="微软雅黑"/>
              </a:rPr>
              <a:t>范围和实力等。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品牌背景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品牌价值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阐述品牌的核心价值观和理念，以及这些价值对消费者的吸引</a:t>
            </a:r>
            <a:r>
              <a:rPr sz="1500" spc="-10">
                <a:latin typeface="微软雅黑"/>
                <a:cs typeface="微软雅黑"/>
              </a:rPr>
              <a:t>力和意义。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0084FF"/>
                </a:solidFill>
                <a:latin typeface="微软雅黑"/>
                <a:cs typeface="微软雅黑"/>
              </a:rPr>
              <a:t>目标消费群体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明确品牌的目标消费群体，包括年龄、性别、职业、收入等方</a:t>
            </a:r>
            <a:r>
              <a:rPr sz="1500" spc="-10">
                <a:latin typeface="微软雅黑"/>
                <a:cs typeface="微软雅黑"/>
              </a:rPr>
              <a:t>面的特征。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359400" cy="726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0084FF"/>
                </a:solidFill>
                <a:latin typeface="微软雅黑"/>
                <a:cs typeface="微软雅黑"/>
              </a:rPr>
              <a:t>品牌风格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89"/>
              </a:spcBef>
            </a:pPr>
            <a:r>
              <a:rPr sz="1500" spc="-5">
                <a:latin typeface="微软雅黑"/>
                <a:cs typeface="微软雅黑"/>
              </a:rPr>
              <a:t>描述品牌的风格和特点，包括设计、色彩、材质等方面的元素。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品牌定位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68653" y="2719941"/>
              <a:ext cx="2654935" cy="0"/>
            </a:xfrm>
            <a:custGeom>
              <a:rect l="l" t="t" r="r" b="b"/>
              <a:pathLst>
                <a:path w="2654935">
                  <a:moveTo>
                    <a:pt x="0" y="0"/>
                  </a:moveTo>
                  <a:lnTo>
                    <a:pt x="2654699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重大发展事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件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列举品牌发展过程中的重大事件或转折点，包括产品创新、市场拓展、品牌合作等方面。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836240" y="2719941"/>
              <a:ext cx="2654935" cy="0"/>
            </a:xfrm>
            <a:custGeom>
              <a:rect l="l" t="t" r="r" b="b"/>
              <a:pathLst>
                <a:path w="2654934">
                  <a:moveTo>
                    <a:pt x="0" y="0"/>
                  </a:moveTo>
                  <a:lnTo>
                    <a:pt x="2654698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品牌荣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誉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列举品牌在发展过程中所获得的荣誉和奖项，以证明品牌的实力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和影响力。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5196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603825" y="2719941"/>
              <a:ext cx="2654935" cy="0"/>
            </a:xfrm>
            <a:custGeom>
              <a:rect l="l" t="t" r="r" b="b"/>
              <a:pathLst>
                <a:path w="2654934">
                  <a:moveTo>
                    <a:pt x="0" y="0"/>
                  </a:moveTo>
                  <a:lnTo>
                    <a:pt x="2654699" y="0"/>
                  </a:lnTo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064284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未来发展规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划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提供品牌未来的发展规划和战略，包括市场拓展、产品创新、品牌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形象等方面的内容。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品牌历史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625975" y="3477659"/>
            <a:ext cx="29400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0084FF"/>
                </a:solidFill>
                <a:latin typeface="微软雅黑"/>
                <a:cs typeface="微软雅黑"/>
              </a:rPr>
              <a:t>品牌审计结果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92625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4F6FF"/>
                </a:solidFill>
              </a:rPr>
              <a:t>02</a:t>
            </a:r>
            <a:endParaRPr sz="7650"/>
          </a:p>
          <a:p>
            <a:pPr marL="4502785">
              <a:lnSpc>
                <a:spcPct val="100000"/>
              </a:lnSpc>
              <a:spcBef>
                <a:spcPts val="1585"/>
              </a:spcBef>
            </a:pPr>
            <a:r>
              <a:rPr sz="1500" spc="-10">
                <a:solidFill>
                  <a:srgbClr val="0063BF"/>
                </a:solidFill>
              </a:rPr>
              <a:t>CATALOGUE</a:t>
            </a:r>
            <a:endParaRPr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0548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品牌知名度的衡量标准是消费者对品牌的认知程度，包括品牌记忆、品牌识别和品牌回忆等。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品牌知名度是品牌资产的重要组成部分，反映了品牌在消费者心中的地位和影响力。通过对品牌知名度的审计，可以了解品牌在市场上的传播效果和认知程度，从而为品牌推广和营销策略的制定提供依</a:t>
            </a:r>
            <a:r>
              <a:rPr sz="1350" spc="-25">
                <a:latin typeface="微软雅黑"/>
                <a:cs typeface="微软雅黑"/>
              </a:rPr>
              <a:t>据。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品牌知名度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品牌美誉度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620679" y="1601668"/>
            <a:ext cx="7264400" cy="1541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总结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2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</a:pPr>
            <a:r>
              <a:rPr sz="1500" spc="-5">
                <a:latin typeface="微软雅黑"/>
                <a:cs typeface="微软雅黑"/>
              </a:rPr>
              <a:t>品牌美誉度是指消费者对品牌的情感认同和评价，包括消费者对品牌的信任、喜好和忠</a:t>
            </a:r>
            <a:r>
              <a:rPr sz="1500" spc="-20">
                <a:latin typeface="微软雅黑"/>
                <a:cs typeface="微软雅黑"/>
              </a:rPr>
              <a:t>诚等。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620679" y="3963361"/>
            <a:ext cx="7264400" cy="17125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详细描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45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</a:pPr>
            <a:r>
              <a:rPr sz="1500" spc="-5">
                <a:latin typeface="微软雅黑"/>
                <a:cs typeface="微软雅黑"/>
              </a:rPr>
              <a:t>品牌美誉度是衡量品牌价值的重要指标之一，它反映了消费者对品牌的信任和满意度。通过对品牌美誉度的审计，可以了解消费者对品牌的情感认同和评价，从而为提升品牌形象和口碑提供依据。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29" name="object 29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1" name="object 31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2" name="object 32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CEA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214514" y="2855191"/>
            <a:ext cx="2856230" cy="0"/>
          </a:xfrm>
          <a:custGeom>
            <a:rect l="l" t="t" r="r" b="b"/>
            <a:pathLst>
              <a:path w="2856229">
                <a:moveTo>
                  <a:pt x="0" y="0"/>
                </a:moveTo>
                <a:lnTo>
                  <a:pt x="2856055" y="0"/>
                </a:lnTo>
              </a:path>
            </a:pathLst>
          </a:custGeom>
          <a:ln w="952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品牌忠诚度是指消费者对品牌的偏好和重复购买行为，表现为消费者对品牌的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依赖和承诺。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17660" y="2850428"/>
            <a:ext cx="2856230" cy="9525"/>
            <a:chOff x="8117660" y="2850428"/>
            <a:chExt cx="2856230" cy="9525"/>
          </a:xfrm>
        </p:grpSpPr>
        <p:sp>
          <p:nvSpPr>
            <p:cNvPr id="12" name="object 12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2856055" y="0"/>
                  </a:moveTo>
                  <a:lnTo>
                    <a:pt x="0" y="0"/>
                  </a:lnTo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117660" y="2855191"/>
              <a:ext cx="2856230" cy="0"/>
            </a:xfrm>
            <a:custGeom>
              <a:rect l="l" t="t" r="r" b="b"/>
              <a:pathLst>
                <a:path w="2856229">
                  <a:moveTo>
                    <a:pt x="0" y="0"/>
                  </a:moveTo>
                  <a:lnTo>
                    <a:pt x="2856055" y="0"/>
                  </a:lnTo>
                </a:path>
              </a:pathLst>
            </a:custGeom>
            <a:ln w="9525">
              <a:solidFill>
                <a:srgbClr val="0084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7928808" y="3006875"/>
            <a:ext cx="3111500" cy="1877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4280"/>
                </a:solidFill>
                <a:latin typeface="微软雅黑"/>
                <a:cs typeface="微软雅黑"/>
              </a:rPr>
              <a:t>品牌忠诚度是衡量品牌价值的重要指标之一，它反映了消费者对品牌的偏好和忠诚度。通过对品牌忠诚度的审计，可以了解消费者对品牌的偏好和重复购买行为，从而为提升品牌忠诚度和客户满意度提供依</a:t>
            </a:r>
            <a:r>
              <a:rPr sz="1350" spc="-25">
                <a:solidFill>
                  <a:srgbClr val="004280"/>
                </a:solidFill>
                <a:latin typeface="微软雅黑"/>
                <a:cs typeface="微软雅黑"/>
              </a:rPr>
              <a:t>据。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96197" y="2275469"/>
            <a:ext cx="7931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品牌忠诚度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11750" y="722548"/>
            <a:ext cx="1968500" cy="3363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4F6FF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  <a:p>
            <a:pPr marL="17145" algn="ctr">
              <a:lnSpc>
                <a:spcPct val="100000"/>
              </a:lnSpc>
              <a:spcBef>
                <a:spcPts val="1585"/>
              </a:spcBef>
            </a:pPr>
            <a:r>
              <a:rPr sz="1500" b="1" spc="-10">
                <a:solidFill>
                  <a:srgbClr val="0063B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3800" b="1" spc="-15">
                <a:solidFill>
                  <a:srgbClr val="0084FF"/>
                </a:solidFill>
                <a:latin typeface="微软雅黑"/>
                <a:cs typeface="微软雅黑"/>
              </a:rPr>
              <a:t>竞品分析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https://d.book118.com/346031115131010100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品牌审计报告</vt:lpstr>
      <vt:lpstr>contents</vt:lpstr>
      <vt:lpstr>PowerPoint Presentation</vt:lpstr>
      <vt:lpstr>品牌背景</vt:lpstr>
      <vt:lpstr>品牌定位</vt:lpstr>
      <vt:lpstr>品牌历史</vt:lpstr>
      <vt:lpstr>02
CATALOGUE</vt:lpstr>
      <vt:lpstr>品牌知名度</vt:lpstr>
      <vt:lpstr>品牌美誉度</vt:lpstr>
      <vt:lpstr>品牌忠诚度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2024-09-24T16:08:26.966</cp:lastPrinted>
  <dcterms:created xsi:type="dcterms:W3CDTF">2024-09-24T08:08:26Z</dcterms:created>
  <dcterms:modified xsi:type="dcterms:W3CDTF">2024-09-24T08:08:28Z</dcterms:modified>
</cp:coreProperties>
</file>