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2E9460-DD6C-4F76-95A7-F372467B44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F3B933-CEEF-468A-837A-9960703EA0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16B637-362D-466A-83A1-D693C76EED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4ADE98-AB0E-4770-AAE1-FA984A908A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1EBEA19-B7EF-4ADD-A147-23C8851EDF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D0009F9-F527-4343-BA6A-9C0C3B21EF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5162C2E-A71B-41F9-871B-8358C2899C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FA7A9D-32EA-4401-ABF9-B9507BED67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524911-E554-479F-B074-A2C1E43AC9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E4D767-6EB7-48C3-866D-C516C37DEA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DC484C-87CA-49FC-AFCA-87AA12300F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6031213241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社会历史观的基本问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社会历史观概述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社会存在与社会意识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生产力与生产关系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经济基础与上层建筑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社会形态及其更替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人民群众在历史中地位和作用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社会历史观概述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6997" r="3699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729" r="1072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社会历史观是人们对于社会历史的根本观点和总的看法，是世界观的重要组成部分。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社会历史观定义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包括对社会历史发展规律的认知、对历史进程中的重大事件和人物的评价、对历史经验教训的总结等方面。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社会历史观内涵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定义与内涵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研究对象及范围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研究对象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社会历史观的研究对象是社会历史领域中的各种现象和问题，包括政治、经济、文化、军事等各个方面。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研究范围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社会历史观的研究范围广泛，涉及人类社会发展的各个阶段和方面，包括古代、中世纪、近代和现代等各个时期。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与政治观念关系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社会历史观与政治观念相互影响，政治观念是社会历史观的重要组成部分，同时社会历史观也为政治观念提供历史背景和理论支持。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与哲学观念关系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社会历史观与哲学观念密切相关，哲学观念为社会历史观提供方法论指导，同时社会历史观也是哲学观念在社会历史领域的具体体现。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与文化观念关系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社会历史观与文化观念密切相关，文化观念是社会历史观的重要体现和传播途径，同时社会历史观也为文化观念提供历史渊源和理论支撑。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6667" b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2500" b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与其他观念关系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社会存在与社会意识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000" r="12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社会意识反映社会存在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社会意识是社会存在的反映，它反映着社会存在中的各种关系、矛盾和问题。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物质生活生产方式制约社会意识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人们的社会存在，即他们的物质生活生产方式，对社会意识起着决定性的作用。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社会存在的变化决定社会意识的变化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随着社会存在的变化，社会意识也会发生相应的变化。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社会存在决定社会意识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社会意识具有相对独立性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尽管社会存在决定社会意识，但社会意识并不是消极被动的，它具有相对独立性。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社会意识对社会存在具有反作用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正确的、进步的社会意识能够推动社会存在的发展，而错误的、落后的社会意识则会阻碍社会存在的发展。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社会意识对社会存在的反作用具有双重性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一方面，它可以促进社会的发展和进步；另一方面，它也可能导致社会的停滞和倒退。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社会意识反作用于社会存在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1185774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1536246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社会存在与社会意识相互依存：社会存在是社会意识的基础和前提，而社会意识则是社会存在的反映和表现。两者相互依存、相互作用，共同构成了人类社会的基本矛盾运动。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3079664" y="2918085"/>
            <a:ext cx="9112336" cy="1732311"/>
          </a:xfrm>
          <a:prstGeom prst="rect">
            <a:avLst/>
          </a:prstGeom>
          <a:solidFill>
            <a:schemeClr val="accent2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0" y="4650396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798378" y="3268557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存在与社会意识的辩证运动：社会存在和社会意识之间的相互作用是一个辩证运动的过程。在这个过程中，社会存在不断决定和改变着社会意识，而社会意识也不断反作用于社会存在，推动着社会的发展和进步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75049" y="5000868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存在与社会意识的矛盾运动推动着人类社会的发展：社会存在和社会意识之间的矛盾运动是人类社会发展的基本动力。这种矛盾运动不断推动着人类社会的进步和发展，使人类社会不断向着更高、更远的目标前进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5170" b="15170"/>
          <a:stretch>
            <a:fillRect/>
          </a:stretch>
        </p:blipFill>
        <p:spPr>
          <a:xfrm>
            <a:off x="9112336" y="1185774"/>
            <a:ext cx="3079664" cy="1732311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106" b="10106"/>
          <a:stretch>
            <a:fillRect/>
          </a:stretch>
        </p:blipFill>
        <p:spPr>
          <a:xfrm>
            <a:off x="0" y="2918085"/>
            <a:ext cx="3079664" cy="1732311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5170" b="15170"/>
          <a:stretch>
            <a:fillRect/>
          </a:stretch>
        </p:blipFill>
        <p:spPr>
          <a:xfrm>
            <a:off x="9112336" y="4650396"/>
            <a:ext cx="3079664" cy="1732311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两者辩证关系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生产力与生产关系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生产力水平决定生产关系的性质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有什么样的生产力，就会有什么样的生产关系。生产力的性质、水平和发展要求决定了生产关系的存在和发展。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生产力的发展变化决定生产关系的发展和变革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生产力是活跃、革命的因素，它总是处在不断发展和运动的过程中。社会生产方式的变化和发展总是从生产力的变化和发展开始的，生产关系根本不能离开生产力的发展状况而独立地变化发展。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生产力决定生产关系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当生产关系适合生产力发展状况时，它对生产力的发展起推动…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当生产关系与生产力的发展要求相适合时，它会有力地推动生产力的发展；当生产关系与生产力的发展要求不相适合时，它会阻碍甚至破坏生产力的发展。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生产关系的变革对生产力的发展起直接的推动作用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生产关系的变革，是社会生产力和生产关系矛盾运动的结果。生产关系的变革，表明旧的生产关系已经不适合生产力的状况，这种不适合已经不能推动生产力的发展，甚至阻碍生产力的发展。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生产关系对生产力反作用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https://d.book118.com/346031213241010050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2024-09-16T12:11:09.450</cp:lastPrinted>
  <dcterms:created xsi:type="dcterms:W3CDTF">2024-09-16T04:11:09Z</dcterms:created>
  <dcterms:modified xsi:type="dcterms:W3CDTF">2024-09-16T04:11:11Z</dcterms:modified>
</cp:coreProperties>
</file>