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F9A9A-C916-4634-AF46-7793BFC6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2E47A-E3FF-4860-AA0B-D702C2AE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3F09E-7E2C-4771-BFB0-1D319373A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CF8A3-A58E-4E9D-8362-6A7392BF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69427-DEFB-444A-96D0-294B27D5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D6778-57C9-4461-8CC8-168254C5C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28CB2-D39E-4952-8E14-D4BD5D0C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D5482-5964-4FF0-BF63-0914149B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21808-E293-40E9-8B12-7EF32334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F66D0-FCD2-4711-9BE6-0AAA28AE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827EE-3B25-437E-A262-4D447645D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33144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当前加强企业文化建设与发展的若干思考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当前企业文化建设存在的问题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加强企业文化建设的策略与方法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企业文化发展面临的挑战与机遇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企业文化建设的成功案例分析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总结与展望：加强企业文化建设与发展，推动企业持续发展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企业文化能够引导企业的发展方向，明确企业的使命和愿景，使企业成员能够朝着共同的目标努力。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约束作用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企业文化能够激发员工的积极性和创造力，提高员工的工作效率和绩效，促进企业的持续发展。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企业文化能够规范员工的行为和决策，使企业成员能够自觉遵守企业的规章制度和道德规范。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企业文化对企业发展的影响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企业文化能够使员工感受到企业的关怀和认可，增强员工的归属感和忠诚度。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606" r="2160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增强归属感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企业文化能够促进员工之间的沟通和合作，形成良好的团队氛围和合作关系。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促进沟通与合作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企业文化能够引导员工不断学习和进步，提高员工的素质和能力，为企业的发展提供有力支持。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企业文化对员工凝聚力的提升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企业文化对企业形象塑造的作用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企业文化能够提升企业的品牌形象和知名度，增强企业在市场上的竞争力和影响力。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企业文化能够塑造企业的形象和风格，使企业成为具有独特魅力和个性的组织。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传播企业价值观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企业文化能够传播企业的价值观和理念，使企业成为具有高度社会责任感和良好声誉的组织。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当前企业文化建设存在的问题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很多企业在文化建设上缺乏系统的规划和设计，没有明确的目标和方向。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缺乏长期规划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由于没有系统的规划和设计，企业在文化建设上往往表现出随意性和临时性，缺乏稳定性和持续性。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随意性较强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由于缺乏系统性和规划性，企业在文化建设上往往难以形成独特的特色和品牌形象。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难以形成特色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企业文化建设缺乏系统性和规划性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难以落地实施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由于企业文化建设与企业管理脱节，很多企业文化理念难以在实际工作中落地实施，成为空洞的口号。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企业文化建设和企业管理往往被割裂开来，没有形成有效的融合和互动。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难以形成合力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由于企业文化建设与企业管理脱节，企业内部往往难以形成合力，缺乏凝聚力和向心力。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企业文化建设与企业管理脱节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缺乏个性化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由于缺乏创新和个性化，很多企业的文化形象和品牌形象往往雷同，缺乏独特性和辨识度。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难以适应变化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由于缺乏创新和个性化，很多企业的文化难以适应时代的变化和企业发展的需要，成为企业发展的瓶颈。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很多企业在文化建设上缺乏创新意识和创新精神，往往只是模仿和复制其他企业的文化模式。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企业文化建设缺乏创新性和个性化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加强企业文化建设的策略与方法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确定实施步骤和时间表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详细规划企业文化的实施步骤和时间表，确保各项工作的有序进行。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明确企业愿景和使命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首先需要明确企业的愿景和使命，这是企业文化建设的核心。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制定短期和长期规划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根据企业的实际情况，制定短期和长期的企业文化建设规划。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制定科学合理的企业文化建设规划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https://d.book118.com/346033144104010103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2024-09-28T15:55:24.687</cp:lastPrinted>
  <dcterms:created xsi:type="dcterms:W3CDTF">2024-09-28T07:55:24Z</dcterms:created>
  <dcterms:modified xsi:type="dcterms:W3CDTF">2024-09-28T07:55:26Z</dcterms:modified>
</cp:coreProperties>
</file>