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0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F1968-413E-4C1F-8AB8-15BE2AFF9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38894-70D0-4116-B134-4BE18D4C4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C923F-3C20-4354-BF3D-4C646718D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F029E-7A67-422C-BFAD-68EFA4C74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75424F-ADC7-446E-BA56-70D436B4D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EC16F9-B5F0-450D-BA07-A4BBD2B64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03ABAA-12ED-42F7-916E-96B1C054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16431-9D65-4295-976D-4409DD14E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EC515-F915-4215-BAC4-CD5A10D2A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4D247-BC51-4FAB-94EB-0EA8362D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0A781-A645-42A4-919E-5D2C1A707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032" r:id="rId2"/>
    <p:sldLayoutId id="2147501033" r:id="rId3"/>
    <p:sldLayoutId id="2147501034" r:id="rId4"/>
    <p:sldLayoutId id="2147501035" r:id="rId5"/>
    <p:sldLayoutId id="2147501036" r:id="rId6"/>
    <p:sldLayoutId id="2147501037" r:id="rId7"/>
    <p:sldLayoutId id="2147501038" r:id="rId8"/>
    <p:sldLayoutId id="2147501039" r:id="rId9"/>
    <p:sldLayoutId id="2147501040" r:id="rId10"/>
    <p:sldLayoutId id="21475010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33243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老人护理培训学校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学校背景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教学资源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学生就业和发展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学校背景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学校的成立和发展</a:t>
            </a:r>
            <a:endParaRPr lang="zh-CN" altLang="en-US"/>
          </a:p>
        </p:txBody>
      </p:sp>
      <p:sp>
        <p:nvSpPr>
          <p:cNvPr id="1049106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0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成立背景：介绍学校的创办理念、目标、宗旨等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发展历程：简要介绍学校的发展历程，包括重要事件和里程碑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办学规模：介绍学校的办学规模，包括学生数量、教师数量、教学设施等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教学质量：介绍学校的教学质量，包括课程设置、教学方法、教学效果等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2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4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社会影响：介绍学校的社会影响，包括对社会的贡献、对行业的影响等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学校的办学理念和目标</a:t>
            </a:r>
            <a:endParaRPr lang="zh-CN" altLang="en-US"/>
          </a:p>
        </p:txBody>
      </p:sp>
      <p:sp>
        <p:nvSpPr>
          <p:cNvPr id="10491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办学目标：为社会培养高素质、高技能的护理人才，推动护理行业的发展和进步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办学理念：以人为本，注重实践，培养具有社会责任感和职业素养的护理人才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课程设置：注重实践性和应用性，涵盖基础护理、临床护理、康复护理等多个领域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师资力量：拥有丰富的教学经验和专业的护理技能，为学生提供优质的教学和指导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4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老人护理的基本知识和技能</a:t>
            </a:r>
            <a:endParaRPr lang="zh-CN" altLang="en-US"/>
          </a:p>
        </p:txBody>
      </p:sp>
      <p:sp>
        <p:nvSpPr>
          <p:cNvPr id="1049340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老人护理的基本概念和原则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老人身体各系统的变化及护理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日常生活护理技能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常见疾病的预防和护理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心理护理和沟通技巧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紧急情况的应对和处理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针对不同健康状况的老人护理技巧</a:t>
            </a:r>
            <a:endParaRPr lang="zh-CN" altLang="en-US"/>
          </a:p>
        </p:txBody>
      </p:sp>
      <p:sp>
        <p:nvSpPr>
          <p:cNvPr id="10494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卧床老人的护理技巧：如何预防卧床老人的褥疮、如何帮助卧床老人进行呼吸道管理、如何预防卧床老人的肺炎等。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老年痴呆症老人的护理技巧：如何与老年痴呆症老人沟通、如何帮助老年痴呆症老人进行日常生活活动等。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认知障碍老人的护理技巧：如何与认知障碍老人沟通、如何预防认知障碍老人的意外伤害等。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肢体障碍老人的护理技巧：如何帮助肢体障碍老人进行日常生活活动、如何预防肢体障碍老人的并发症等。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照顾老人的心理和情感需求的方法</a:t>
            </a:r>
            <a:endParaRPr lang="zh-CN" altLang="en-US"/>
          </a:p>
        </p:txBody>
      </p:sp>
      <p:sp>
        <p:nvSpPr>
          <p:cNvPr id="104949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了解老人的心理和情感需求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建立良好的沟通方式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给予老人关心和关爱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帮助老人建立积极的生活态度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照顾老人的法律和伦理问题</a:t>
            </a:r>
            <a:endParaRPr lang="zh-CN" altLang="en-US"/>
          </a:p>
        </p:txBody>
      </p:sp>
      <p:sp>
        <p:nvSpPr>
          <p:cNvPr id="104954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照顾老人的法律责任和义务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5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照顾老人的伦理原则和规范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5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照顾老人的法律和伦理案例分析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56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照顾老人的法律和伦理问题探讨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理论教学和实践操作的结合</a:t>
            </a:r>
            <a:endParaRPr lang="zh-CN" altLang="en-US"/>
          </a:p>
        </p:txBody>
      </p:sp>
      <p:sp>
        <p:nvSpPr>
          <p:cNvPr id="104971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理论教学：介绍老人护理的基本知识和理论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实践操作：通过模拟老人护理场景进行实际操作训练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理论和实践的结合：将理论知识和实践操作相结合，提高学员的护理技能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学员互动：鼓励学员之间互相交流、讨论，加深对老人护理的理解和掌握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个性化教学和小组教学的应用</a:t>
            </a:r>
            <a:endParaRPr lang="zh-CN" altLang="en-US"/>
          </a:p>
        </p:txBody>
      </p:sp>
      <p:sp>
        <p:nvSpPr>
          <p:cNvPr id="104978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个性化教学：根据学生的需求和兴趣，制定个性化的教学计划，注重学生的个体差异，提高教学效果。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小组教学：将学生分成小组，通过小组讨论、合作等方式，培养学生的团队协作能力和沟通能力，提高教学质量。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教学方法的结合：将个性化教学和小组教学相结合，根据学生的实际情况和需求，灵活运用不同的教学方法，提高教学效果。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实践应用：通过实际操作、案例分析等方式，让学生更好地理解和掌握所学知识，提高实际应用能力。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https://d.book118.com/346033243214010041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老人护理培训学校</vt:lpstr>
      <vt:lpstr>目录</vt:lpstr>
      <vt:lpstr>单击添加章节标题</vt:lpstr>
      <vt:lpstr>学校背景</vt:lpstr>
      <vt:lpstr>学校的成立和发展</vt:lpstr>
      <vt:lpstr>学校的办学理念和目标</vt:lpstr>
      <vt:lpstr>教学内容</vt:lpstr>
      <vt:lpstr>老人护理的基本知识和技能</vt:lpstr>
      <vt:lpstr>针对不同健康状况的老人护理技巧</vt:lpstr>
      <vt:lpstr>照顾老人的心理和情感需求的方法</vt:lpstr>
      <vt:lpstr>照顾老人的法律和伦理问题</vt:lpstr>
      <vt:lpstr>教学方法</vt:lpstr>
      <vt:lpstr>理论教学和实践操作的结合</vt:lpstr>
      <vt:lpstr>个性化教学和小组教学的应用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2024-09-08T21:06:24.120</cp:lastPrinted>
  <dcterms:created xsi:type="dcterms:W3CDTF">2024-09-08T13:06:24Z</dcterms:created>
  <dcterms:modified xsi:type="dcterms:W3CDTF">2024-09-08T13:06:26Z</dcterms:modified>
</cp:coreProperties>
</file>