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AB45A-C5CA-4E67-8B06-64B598D20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E4403-AACF-42C5-830E-D1425C4E0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7C5EB-27FF-4FD0-A1D7-5B1255989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8D8BA-C491-44FD-9804-0A00A271D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AE82E-8657-4800-B937-F8DB3D9F6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9884C-F167-4774-9E17-3493644C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59AEF-4A1B-409B-866F-29DBBA8A8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15818-F105-4FF5-B63A-E96B1B28D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9773F-3CD7-45E4-BDE9-39D668EBD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6DDC3-E03F-422E-94D4-7D08F0C2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5A21F-7222-4918-8CDB-AA27D884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34204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工作内容和成果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工作方法和经验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工作不足和改进措施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未来工作展望和计划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个人成长和感悟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5" r="31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通过社区矫正，使罪犯在社会环境中接受改造，培养其社会责任感和道德观念，减少重新犯罪的可能性。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随着刑罚观念的转变和人道主义思想的普及，社区矫正作为一种轻刑化、非监禁化的刑罚执行方式，逐渐受到重视和推广。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社区矫正的背景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矫正对象的确定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根据法院判决和司法行政机关的决定，确定需要接受社区矫正的罪犯。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矫正计划的制定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针对每个矫正对象的具体情况，制定个性化的矫正计划，明确矫正目标、措施和时间安排。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矫正措施的实施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按照矫正计划，采取多种措施对矫正对象进行教育、辅导、心理干预等，帮助其改变不良行为和思想观念。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矫正效果的评估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定期对矫正对象进行评估，了解其改造情况和心理变化，及时调整矫正计划，确保矫正效果。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工作内容和成果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对象信息登记与更新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负责社区矫正对象的个人信息登记，包括基本信息、犯罪情况、家庭背景等，并定期更新相关信息，确保信息的准确性和完整性。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风险评估与分类管理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根据社区矫正对象的犯罪性质、个人特点等因素，进行风险评估和分类管理，制定个性化的矫正计划，提高矫正效果。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监管措施执行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负责监督社区矫正对象的日常行为，确保其遵守法律法规和矫正计划的要求，对违规行为及时采取相应措施。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社区矫正对象管理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心理辅导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安排专业心理咨询师为社区矫正对象提供心理辅导服务，帮助其缓解心理压力，改善心理健康状况。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社会适应性训练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组织社区矫正对象参加社会适应性训练活动，提高其社会交往能力和就业技能，为其顺利回归社会打下基础。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组织社区矫正对象参加思想教育活动，引导其树立正确的价值观和道德观，增强法律意识和自我约束能力。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社区矫正活动组织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效果评估报告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根据跟踪评估结果，编写社区矫正效果评估报告，向上级主管部门汇报工作成果，为改进工作提供参考依据。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经验总结与分享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总结社区矫正工作中的经验教训，与同事进行分享交流，共同提高工作水平和能力。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矫正效果跟踪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定期对社区矫正对象的矫正效果进行跟踪评估，了解其思想动态、行为表现等方面的变化。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社区矫正效果评估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工作方法和经验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根据矫正对象的具体情况，制定符合其特点和需求的矫正方案，包括思想教育、心理辅导、职业技能培训等方面。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定期对矫正对象的改造情况进行评估，根据评估结果及时调整矫正方案，确保方案的针对性和有效性。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深入了解矫正对象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通过与矫正对象及其家庭、社区等多方面的沟通，全面了解其性格、经历、家庭背景等，为制定个性化矫正方案提供依据。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个性化矫正方案制定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67" r="14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通过开展法制教育、道德讲堂等活动，引导矫正对象树立正确的价值观和人生观，增强其法律意识和道德观念。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针对矫正对象可能存在的心理问题，如焦虑、抑郁等，开展心理辅导和干预，帮助其建立健康的心态和情绪调节能力。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根据矫正对象的需求和兴趣，开展职业技能培训，提高其就业能力和社会适应能力，为其顺利回归社会打下基础。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多元化矫正措施实施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信息化手段应用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利用在线教育平台开展远程教育和培训，为矫正对象提供多样化的学习资源和培训机会，提高其综合素质和能力水平。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在线教育和培训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建立社区矫正信息化管理平台，实现矫正对象信息的实时更新和共享，提高工作效率和管理水平。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信息化管理平台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运用大数据技术对矫正对象的信息进行分析和挖掘，发现其潜在问题和需求，为制定个性化矫正方案提供依据。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https://d.book118.com/346034204222010100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2024-09-25T02:50:47.675</cp:lastPrinted>
  <dcterms:created xsi:type="dcterms:W3CDTF">2024-09-24T18:50:47Z</dcterms:created>
  <dcterms:modified xsi:type="dcterms:W3CDTF">2024-09-24T18:50:49Z</dcterms:modified>
</cp:coreProperties>
</file>