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18587-E2D8-48B6-A3D2-25E8DA6F7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B9F9D-6ADC-49F1-BBC2-0671F7A6E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04F6A-F22F-4D2B-8B5F-805B3B9FE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B7BBAB-DAA7-49C3-9C18-25909C2DC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00BA3C-4CF7-4ABB-88D0-5467F8051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3C1EFB-8FBD-4482-BE12-EFD78026C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EB6581-1FA4-4F5E-86EB-7A4A24A6C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3D7761-063A-48CA-A8CF-76979A2CD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F27E92-2E77-48E5-9D73-6DE221067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AAEA1-0B28-458C-99E6-432CBFECC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6AF21-FB90-4D0C-9D48-46CA934E8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03504104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酒店公寓火灾安全控制手册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火灾安全基础知识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酒店公寓火灾风险评估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火灾预防措施与管理制度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火灾应急处理流程与演练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火灾后恢复重建工作指南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相关法律法规与标准规范汇编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火灾安全基础知识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11" r="1351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电气设备故障、燃气泄漏、燃烧物品管理不当等。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人员伤亡、财产损失、环境破坏等。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火灾原因与危害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火灾发生时，有效的防火措施可以争取逃生时间，减少人员伤亡。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减少财产损失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667" b="14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000" r="7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合理的防火布局和设施可以降低火灾蔓延速度，减少财产损失。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酒店公寓作为公共场所，其防火安全关系到社会和谐与稳定。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《中华人民共和国消防法》等规定了酒店公寓等公共场所的火灾安全要求和责任。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各地根据实际情况制定相关法规，如《建筑设计防火规范》等。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酒店公寓行业应遵守的消防安全标准，如《旅馆建筑设计规范》等。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火灾安全法律法规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酒店公寓火灾风险评估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24" r="5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292" b="2929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建筑结构特点与火灾风险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高层建筑火灾风险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酒店公寓多为高层建筑，火灾时烟气上升速度快，疏散困难。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建筑材料可燃性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部分酒店公寓采用可燃材料装修，增加火灾荷载和蔓延速度。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建筑内部布局复杂性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酒店公寓内部房间、走廊等布局复杂，不利于火灾时人员快速疏散。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火灾自动报警系统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自动喷水灭火系统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室内消火栓系统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灭火器等消防器材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消防设施配置及使用方法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8928" r="1892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安装烟雾探测器、手动报警按钮等，及时发现火情并报警。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设置喷头、管道、水泵等，自动或手动启动灭火。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配置消火栓、水带、水枪等，供人员扑救初起火灾使用。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配置适当类型和数量的灭火器，方便人员及时扑救初起火灾。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583" r="23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设置足够数量和宽度的疏散通道和安全出口，确保人员快速疏散。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疏散通道及安全出口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疏散指示标志及应急照明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逃生自救设施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灭火和应急疏散预案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在疏散通道、安全出口等处设置明显的疏散指示标志和应急照明设施，引导人员安全疏散。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配置缓降器、救生袋、自救呼吸器等逃生自救设施，供人员紧急情况下使用。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制定灭火和应急疏散预案，明确组织指挥、通讯联络、现场处置等方面要求，定期组织演练和培训。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人员疏散逃生路线规划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火灾预防措施与管理制度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负责制定火灾安全控制手册，明确各级管理人员职责，监督消防安全制度的执行，定期组织消防安全检查和评估。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酒店公寓管理层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负责本部门范围内的消防安全工作，确保员工接受消防安全培训，定期组织部门内的消防安全检查。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部门经理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333" r="14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负责酒店公寓整体的消防安全工作，包括消防设备的检查、维护和更新，组织消防安全培训和演练，及时报告和处理火灾隐患。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安全主管/专员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明确各级管理人员职责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明确各级管理人员和员工在消防安全方面的职责和义务，确保消防安全工作得到有效落实。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消防安全责任制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建立消防设备档案，定期检查、维护和更新消防设备，确保其处于良好状态。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消防设备管理制度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定期组织对酒店公寓进行全面或局部的火灾隐患排查，及时发现和处理火灾隐患。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火灾隐患排查制度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制定详细的应急疏散预案，包括疏散路线、疏散指示标识、应急照明等，确保在火灾等紧急情况下人员能够安全疏散。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应急疏散预案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建立完善消防安全制度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https://d.book118.com/346035041043010031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2024-08-29T15:52:00.011</cp:lastPrinted>
  <dcterms:created xsi:type="dcterms:W3CDTF">2024-08-29T07:52:00Z</dcterms:created>
  <dcterms:modified xsi:type="dcterms:W3CDTF">2024-08-29T07:52:02Z</dcterms:modified>
</cp:coreProperties>
</file>