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76668-AB5D-45CC-9D71-3EFDACCB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C2FAD-8B6B-405B-A561-5254C2215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2F5D5-3C60-41BB-88F7-EF101119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B4BCA-C12D-47B4-AF6D-7D0DD8E8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6E6EB-4C26-458B-B07B-968A05A41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DF926-15CE-4208-AE73-71219D180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FF827-0837-45E8-BEFA-1EB231FF3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6F71D-E146-4057-A533-3113AB86C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9B323-0E5E-47CC-AB33-19097A06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8245B-94B0-40FF-ACED-1BACCA0D7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0314E-FD88-403B-8E09-A44B264A2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40014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服务业职场培训的最佳实践与创新方法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最佳实践：传统培训方法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创新方法：技术驱动的培训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最佳实践：个性化培训策略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创新方法：社交学习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最佳实践：评估与持续改进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创新方法：游戏化学习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培训可以帮助员工提升个人素质，包括沟通能力、解决问题的能力、团队合作能力等，使员工更加适应服务业的工作要求。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通过培训，员工可以掌握更多的服务技能和知识，从而提供更优质的服务，满足客户的需求和期望。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优质的服务是吸引和保留客户的关键因素。通过培训，员工可以更好地理解客户需求，提供个性化的服务，从而提高客户满意度。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125" r="13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83" r="15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培训在服务业中的重要性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服务业涉及面广，员工背景和能力差异大，培训需求多样化；同时，客户对服务的要求不断提高，需要不断更新培训内容和方法。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随着科技的发展，线上培训、虚拟现实等新技术为服务业职场培训提供了更多的可能性；同时，服务业的快速发展也带来了更多的培训需求和市场空间。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服务业职场培训的挑战与机遇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最佳实践：传统培训方法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面对面课堂教学允许培训师和学员之间进行实时互动，有助于提高学员的参与度和学习效果。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反馈及时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课堂教学通常按照预定的课程大纲进行，有助于学员系统地掌握相关知识和技能。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培训师可以即时了解学员的学习情况，针对问题提供及时的指导和反馈。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面对面课堂教学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在职培训让学员在实际工作环境中学习和应用相关知识，有助于理论与实践的结合。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针对学员的具体工作情况和需求，可以提供个性化的辅导和指导，提高学习效果。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在职培训有助于学员积累实际工作经验，提升职业竞争力。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工作经验积累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在职培训与辅导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通过分析真实案例，学员可以从中获得启发和借鉴，培养分析和解决问题的能力。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角色扮演可以让学员模拟实际工作场景，提高应对复杂情况的能力。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案例分析和角色扮演通常需要团队协作完成，有助于培养学员的团队合作和沟通能力。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案例分析与角色扮演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创新方法：技术驱动的培训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灵活性和便捷性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在线学习平台使学员能够随时随地进行学习，适应不同时间表和地点需求。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个性化学习体验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平台可根据学员的学习进度和能力提供定制化的课程内容和建议。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通过在线测验、讨论论坛和实时聊天等功能，增加学员之间的互动和参与度。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虚拟现实技术可创建逼真的工作场景，使学员能够在安全的环境中进行实践训练。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真实场景模拟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42" b="50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系统可实时监测学员的表现并提供即时反馈，帮助学员了解自身优缺点并进行改进。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虚拟训练可减少实地培训和物料成本，同时提高培训效率和质量。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虚拟现实与模拟训练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学习共同体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通过社交媒体建立学习共同体，鼓励学员分享经验、解决问题并相互学习。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实时互动与反馈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社交媒体可实现实时互动，使学员能够及时获得反馈和建议，提高学习效果。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信息共享与交流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社交媒体可作为信息共享平台，促进学员之间的交流与合作。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327" r="1032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社交媒体与协作学习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最佳实践：个性化培训策略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通过调查、面试或测试等方式，深入了解员工的培训需求和兴趣，以便为他们提供符合其职业发展和个人成长的定制化课程。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根据员工需求，结合行业趋势和企业战略，设计具有针对性的课程内容，包括知识、技能和态度等方面。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采用多种教学方法，如讲座、案例分析、角色扮演、小组讨论等，以激发员工的学习兴趣和参与度。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针对员工需求的定制化课程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https://d.book118.com/346040014231010050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2024-09-16T10:17:11.335</cp:lastPrinted>
  <dcterms:created xsi:type="dcterms:W3CDTF">2024-09-16T02:17:11Z</dcterms:created>
  <dcterms:modified xsi:type="dcterms:W3CDTF">2024-09-16T02:17:13Z</dcterms:modified>
</cp:coreProperties>
</file>