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diagrams/colors1.xml" ContentType="application/vnd.openxmlformats-officedocument.drawingml.diagramColors+xml"/>
  <Override PartName="/ppt/diagrams/colors2.xml" ContentType="application/vnd.openxmlformats-officedocument.drawingml.diagramColors+xml"/>
  <Override PartName="/ppt/diagrams/colors3.xml" ContentType="application/vnd.openxmlformats-officedocument.drawingml.diagramColors+xml"/>
  <Override PartName="/ppt/diagrams/colors4.xml" ContentType="application/vnd.openxmlformats-officedocument.drawingml.diagramColors+xml"/>
  <Override PartName="/ppt/diagrams/colors5.xml" ContentType="application/vnd.openxmlformats-officedocument.drawingml.diagramColors+xml"/>
  <Override PartName="/ppt/diagrams/colors6.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ata3.xml" ContentType="application/vnd.openxmlformats-officedocument.drawingml.diagramData+xml"/>
  <Override PartName="/ppt/diagrams/data4.xml" ContentType="application/vnd.openxmlformats-officedocument.drawingml.diagramData+xml"/>
  <Override PartName="/ppt/diagrams/data5.xml" ContentType="application/vnd.openxmlformats-officedocument.drawingml.diagramData+xml"/>
  <Override PartName="/ppt/diagrams/data6.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drawing3.xml" ContentType="application/vnd.ms-office.drawingml.diagramDrawing+xml"/>
  <Override PartName="/ppt/diagrams/drawing4.xml" ContentType="application/vnd.ms-office.drawingml.diagramDrawing+xml"/>
  <Override PartName="/ppt/diagrams/drawing5.xml" ContentType="application/vnd.ms-office.drawingml.diagramDrawing+xml"/>
  <Override PartName="/ppt/diagrams/drawing6.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4.xml" ContentType="application/vnd.openxmlformats-officedocument.drawingml.diagramLayout+xml"/>
  <Override PartName="/ppt/diagrams/layout5.xml" ContentType="application/vnd.openxmlformats-officedocument.drawingml.diagramLayout+xml"/>
  <Override PartName="/ppt/diagrams/layout6.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diagrams/quickStyle3.xml" ContentType="application/vnd.openxmlformats-officedocument.drawingml.diagramStyle+xml"/>
  <Override PartName="/ppt/diagrams/quickStyle4.xml" ContentType="application/vnd.openxmlformats-officedocument.drawingml.diagramStyle+xml"/>
  <Override PartName="/ppt/diagrams/quickStyle5.xml" ContentType="application/vnd.openxmlformats-officedocument.drawingml.diagramStyle+xml"/>
  <Override PartName="/ppt/diagrams/quickStyle6.xml" ContentType="application/vnd.openxmlformats-officedocument.drawingml.diagram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09" r:id="rId21"/>
  </p:sldIdLst>
  <p:sldSz cx="9144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tags" Target="tags/tag17.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iagrams/colors1.xml><?xml version="1.0" encoding="utf-8"?>
<dgm:colorsDef xmlns:a="http://schemas.openxmlformats.org/drawingml/2006/main" xmlns:dgm="http://schemas.openxmlformats.org/drawingml/2006/diagram" uniqueId="urn:microsoft.com/office/officeart/2005/8/colors/colorful1#30">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2.xml><?xml version="1.0" encoding="utf-8"?>
<dgm:colorsDef xmlns:a="http://schemas.openxmlformats.org/drawingml/2006/main" xmlns:dgm="http://schemas.openxmlformats.org/drawingml/2006/diagram" uniqueId="urn:microsoft.com/office/officeart/2005/8/colors/colorful1#31">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3.xml><?xml version="1.0" encoding="utf-8"?>
<dgm:colorsDef xmlns:a="http://schemas.openxmlformats.org/drawingml/2006/main" xmlns:dgm="http://schemas.openxmlformats.org/drawingml/2006/diagram" uniqueId="urn:microsoft.com/office/officeart/2005/8/colors/colorful1#32">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4.xml><?xml version="1.0" encoding="utf-8"?>
<dgm:colorsDef xmlns:a="http://schemas.openxmlformats.org/drawingml/2006/main" xmlns:dgm="http://schemas.openxmlformats.org/drawingml/2006/diagram" uniqueId="urn:microsoft.com/office/officeart/2005/8/colors/colorful1#33">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5.xml><?xml version="1.0" encoding="utf-8"?>
<dgm:colorsDef xmlns:a="http://schemas.openxmlformats.org/drawingml/2006/main" xmlns:dgm="http://schemas.openxmlformats.org/drawingml/2006/diagram" uniqueId="urn:microsoft.com/office/officeart/2005/8/colors/colorful1#34">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6.xml><?xml version="1.0" encoding="utf-8"?>
<dgm:colorsDef xmlns:a="http://schemas.openxmlformats.org/drawingml/2006/main" xmlns:dgm="http://schemas.openxmlformats.org/drawingml/2006/diagram" uniqueId="urn:microsoft.com/office/officeart/2005/8/colors/colorful1#35">
  <dgm:title val=""/>
  <dgm:desc val=""/>
  <dgm:catLst>
    <dgm:cat type="colorful" pri="10100"/>
  </dgm:catLst>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data1.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0136349-6553-4F0A-BC63-0B404A6F1AC3}" type="doc">
      <dgm:prSet loTypeId="urn:microsoft.com/office/officeart/2005/8/layout/radial6#1" loCatId="cycle" qsTypeId="urn:microsoft.com/office/officeart/2005/8/quickstyle/3d2#26" qsCatId="3D" csTypeId="urn:microsoft.com/office/officeart/2005/8/colors/colorful1#30" csCatId="colorful" phldr="1"/>
      <dgm:spPr/>
      <dgm:t>
        <a:bodyPr/>
        <a:lstStyle/>
        <a:p>
          <a:endParaRPr lang="zh-CN" altLang="en-US"/>
        </a:p>
      </dgm:t>
    </dgm:pt>
    <dgm:pt modelId="{EAA611FB-9438-495E-ACB1-E71F79AA76C6}" type="parTrans" cxnId="{5BD6196E-C222-4088-9106-A021EBC320A5}">
      <dgm:prSet/>
      <dgm:spPr/>
      <dgm:t>
        <a:bodyPr/>
        <a:lstStyle/>
        <a:p>
          <a:endParaRPr lang="zh-CN" altLang="en-US" b="1">
            <a:solidFill>
              <a:schemeClr val="tx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32BDCDCB-B891-4ACA-855C-31DA7E6BACBB}">
      <dgm:prSet phldrT="[文本]"/>
      <dgm:spPr/>
      <dgm:t>
        <a:bodyPr/>
        <a:lstStyle/>
        <a:p>
          <a:r>
            <a:rPr lang="zh-CN" altLang="en-US"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物理核心素养</a:t>
          </a:r>
        </a:p>
      </dgm:t>
    </dgm:pt>
    <dgm:pt modelId="{12314325-7D7F-4D67-A34E-9FAE0C41E869}" type="parTrans" cxnId="{B681F6FE-BAA7-4809-BDE9-AEB2293A02E0}">
      <dgm:prSet/>
      <dgm:spPr/>
      <dgm:t>
        <a:bodyPr/>
        <a:lstStyle/>
        <a:p>
          <a:endParaRPr lang="zh-CN" altLang="en-US" b="1">
            <a:solidFill>
              <a:schemeClr val="tx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6411A82F-4271-4B30-8366-9DAFF899F442}">
      <dgm:prSet phldrT="[文本]" custT="1"/>
      <dgm:spPr/>
      <dgm:t>
        <a:bodyPr/>
        <a:lstStyle/>
        <a:p>
          <a:pPr>
            <a:lnSpc>
              <a:spcPct val="80000"/>
            </a:lnSpc>
            <a:spcAft>
              <a:spcPct val="0"/>
            </a:spcAft>
          </a:pPr>
          <a:r>
            <a:rPr lang="zh-CN" altLang="en-US" sz="24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物理</a:t>
          </a:r>
          <a:endParaRPr lang="en-US" altLang="zh-CN" sz="24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a:p>
          <a:pPr>
            <a:lnSpc>
              <a:spcPct val="80000"/>
            </a:lnSpc>
            <a:spcAft>
              <a:spcPct val="0"/>
            </a:spcAft>
          </a:pPr>
          <a:r>
            <a:rPr lang="zh-CN" altLang="en-US" sz="24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观念</a:t>
          </a:r>
        </a:p>
      </dgm:t>
    </dgm:pt>
    <dgm:pt modelId="{AE324638-9887-4BAA-A1C1-DA2AC517004B}" type="sibTrans" cxnId="{B681F6FE-BAA7-4809-BDE9-AEB2293A02E0}">
      <dgm:prSet/>
      <dgm:spPr/>
      <dgm:t>
        <a:bodyPr/>
        <a:lstStyle/>
        <a:p>
          <a:endParaRPr lang="zh-CN" altLang="en-US" b="1">
            <a:solidFill>
              <a:schemeClr val="tx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D384B2AD-8A7F-4B1A-9A44-0A20CA758BA1}" type="parTrans" cxnId="{576C539A-28B7-418B-9B5E-5D4C4DFF03DA}">
      <dgm:prSet/>
      <dgm:spPr/>
      <dgm:t>
        <a:bodyPr/>
        <a:lstStyle/>
        <a:p>
          <a:endParaRPr lang="zh-CN" altLang="en-US">
            <a:solidFill>
              <a:schemeClr val="tx1"/>
            </a:solidFill>
            <a:latin typeface="黑体" panose="02010609060101010101" pitchFamily="49" charset="-122"/>
            <a:ea typeface="黑体" panose="02010609060101010101" pitchFamily="49" charset="-122"/>
          </a:endParaRPr>
        </a:p>
      </dgm:t>
    </dgm:pt>
    <dgm:pt modelId="{8C05EDB6-FC39-4ADB-AB54-74CBD30BEC6D}">
      <dgm:prSet custT="1"/>
      <dgm:spPr/>
      <dgm:t>
        <a:bodyPr/>
        <a:lstStyle/>
        <a:p>
          <a:r>
            <a:rPr lang="zh-CN" altLang="en-US" sz="2400" b="1">
              <a:solidFill>
                <a:srgbClr val="FF0000"/>
              </a:solidFill>
              <a:latin typeface="黑体" panose="02010609060101010101" pitchFamily="49" charset="-122"/>
              <a:ea typeface="黑体" panose="02010609060101010101" pitchFamily="49" charset="-122"/>
            </a:rPr>
            <a:t>科学探究</a:t>
          </a:r>
        </a:p>
      </dgm:t>
    </dgm:pt>
    <dgm:pt modelId="{2DC936FA-E170-490C-B09E-8E1AA17FA8C7}" type="sibTrans" cxnId="{576C539A-28B7-418B-9B5E-5D4C4DFF03DA}">
      <dgm:prSet/>
      <dgm:spPr/>
      <dgm:t>
        <a:bodyPr/>
        <a:lstStyle/>
        <a:p>
          <a:endParaRPr lang="zh-CN" altLang="en-US">
            <a:solidFill>
              <a:schemeClr val="tx1"/>
            </a:solidFill>
            <a:latin typeface="黑体" panose="02010609060101010101" pitchFamily="49" charset="-122"/>
            <a:ea typeface="黑体" panose="02010609060101010101" pitchFamily="49" charset="-122"/>
          </a:endParaRPr>
        </a:p>
      </dgm:t>
    </dgm:pt>
    <dgm:pt modelId="{802217E9-5CDA-4112-92FE-0353FF879C60}" type="parTrans" cxnId="{151E4328-73D6-439B-956C-6184A3B6611F}">
      <dgm:prSet/>
      <dgm:spPr/>
      <dgm:t>
        <a:bodyPr/>
        <a:lstStyle/>
        <a:p>
          <a:endParaRPr lang="zh-CN" altLang="en-US">
            <a:solidFill>
              <a:schemeClr val="tx1"/>
            </a:solidFill>
            <a:latin typeface="黑体" panose="02010609060101010101" pitchFamily="49" charset="-122"/>
            <a:ea typeface="黑体" panose="02010609060101010101" pitchFamily="49" charset="-122"/>
          </a:endParaRPr>
        </a:p>
      </dgm:t>
    </dgm:pt>
    <dgm:pt modelId="{744C34EC-6AF4-4E92-95F2-9DB76634E84B}">
      <dgm:prSet phldrT="[文本]" custT="1"/>
      <dgm:spPr/>
      <dgm:t>
        <a:bodyPr/>
        <a:lstStyle/>
        <a:p>
          <a:pPr>
            <a:lnSpc>
              <a:spcPct val="80000"/>
            </a:lnSpc>
            <a:spcAft>
              <a:spcPct val="0"/>
            </a:spcAft>
          </a:pPr>
          <a:r>
            <a:rPr lang="zh-CN" altLang="en-US" sz="1800" b="1">
              <a:solidFill>
                <a:srgbClr val="FF0000"/>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rPr>
            <a:t>科学态度与责任</a:t>
          </a:r>
        </a:p>
      </dgm:t>
    </dgm:pt>
    <dgm:pt modelId="{E8CBBD7E-4C18-44F5-997B-24CC2E0C089E}" type="sibTrans" cxnId="{151E4328-73D6-439B-956C-6184A3B6611F}">
      <dgm:prSet/>
      <dgm:spPr/>
      <dgm:t>
        <a:bodyPr/>
        <a:lstStyle/>
        <a:p>
          <a:endParaRPr lang="zh-CN" altLang="en-US">
            <a:solidFill>
              <a:schemeClr val="tx1"/>
            </a:solidFill>
            <a:latin typeface="黑体" panose="02010609060101010101" pitchFamily="49" charset="-122"/>
            <a:ea typeface="黑体" panose="02010609060101010101" pitchFamily="49" charset="-122"/>
          </a:endParaRPr>
        </a:p>
      </dgm:t>
    </dgm:pt>
    <dgm:pt modelId="{D1671D18-5DC3-4533-B0D7-936448AF0AA5}" type="parTrans" cxnId="{F3C11EFA-202D-4A4F-9015-59AAF4FDA797}">
      <dgm:prSet/>
      <dgm:spPr/>
      <dgm:t>
        <a:bodyPr/>
        <a:lstStyle/>
        <a:p>
          <a:endParaRPr lang="zh-CN" altLang="en-US">
            <a:solidFill>
              <a:schemeClr val="tx1"/>
            </a:solidFill>
            <a:latin typeface="黑体" panose="02010609060101010101" pitchFamily="49" charset="-122"/>
            <a:ea typeface="黑体" panose="02010609060101010101" pitchFamily="49" charset="-122"/>
          </a:endParaRPr>
        </a:p>
      </dgm:t>
    </dgm:pt>
    <dgm:pt modelId="{F22A0EFB-0970-4294-983C-A11DBBC64965}">
      <dgm:prSet custT="1"/>
      <dgm:spPr/>
      <dgm:t>
        <a:bodyPr/>
        <a:lstStyle/>
        <a:p>
          <a:r>
            <a:rPr lang="zh-CN" altLang="en-US" sz="2400" b="1">
              <a:solidFill>
                <a:srgbClr val="FF0000"/>
              </a:solidFill>
              <a:latin typeface="黑体" panose="02010609060101010101" pitchFamily="49" charset="-122"/>
              <a:ea typeface="黑体" panose="02010609060101010101" pitchFamily="49" charset="-122"/>
            </a:rPr>
            <a:t>科学思维</a:t>
          </a:r>
        </a:p>
      </dgm:t>
    </dgm:pt>
    <dgm:pt modelId="{5589B63B-388F-437C-99BB-D19EE5E909CF}" type="sibTrans" cxnId="{F3C11EFA-202D-4A4F-9015-59AAF4FDA797}">
      <dgm:prSet/>
      <dgm:spPr/>
      <dgm:t>
        <a:bodyPr/>
        <a:lstStyle/>
        <a:p>
          <a:endParaRPr lang="zh-CN" altLang="en-US">
            <a:solidFill>
              <a:schemeClr val="tx1"/>
            </a:solidFill>
            <a:latin typeface="黑体" panose="02010609060101010101" pitchFamily="49" charset="-122"/>
            <a:ea typeface="黑体" panose="02010609060101010101" pitchFamily="49" charset="-122"/>
          </a:endParaRPr>
        </a:p>
      </dgm:t>
    </dgm:pt>
    <dgm:pt modelId="{552AF863-E2DC-49C7-AB51-230B810BE30C}" type="sibTrans" cxnId="{5BD6196E-C222-4088-9106-A021EBC320A5}">
      <dgm:prSet/>
      <dgm:spPr/>
      <dgm:t>
        <a:bodyPr/>
        <a:lstStyle/>
        <a:p>
          <a:endParaRPr lang="zh-CN" altLang="en-US" b="1">
            <a:solidFill>
              <a:schemeClr val="tx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75D29FCE-45D3-4520-BC11-C0A6D334F14B}" type="pres">
      <dgm:prSet presAssocID="{B0136349-6553-4F0A-BC63-0B404A6F1AC3}" presName="Name0">
        <dgm:presLayoutVars>
          <dgm:chMax val="1"/>
          <dgm:dir/>
          <dgm:animLvl val="ctr"/>
          <dgm:resizeHandles val="exact"/>
        </dgm:presLayoutVars>
      </dgm:prSet>
      <dgm:spPr/>
      <dgm:t>
        <a:bodyPr/>
        <a:lstStyle/>
        <a:p>
          <a:endParaRPr lang="zh-CN" altLang="en-US"/>
        </a:p>
      </dgm:t>
    </dgm:pt>
    <dgm:pt modelId="{CB9D632E-81CE-4EBA-AA9D-0CE0BC42DE0B}" type="pres">
      <dgm:prSet presAssocID="{32BDCDCB-B891-4ACA-855C-31DA7E6BACBB}" presName="centerShape" presStyleLbl="node0" presStyleCnt="1"/>
      <dgm:spPr/>
      <dgm:t>
        <a:bodyPr/>
        <a:lstStyle/>
        <a:p>
          <a:endParaRPr lang="zh-CN" altLang="en-US"/>
        </a:p>
      </dgm:t>
    </dgm:pt>
    <dgm:pt modelId="{33091D98-4056-49F6-90CD-1301D4C1C202}" type="pres">
      <dgm:prSet presAssocID="{6411A82F-4271-4B30-8366-9DAFF899F442}" presName="node" presStyleLbl="node1" presStyleCnt="4">
        <dgm:presLayoutVars>
          <dgm:bulletEnabled val="1"/>
        </dgm:presLayoutVars>
      </dgm:prSet>
      <dgm:spPr/>
      <dgm:t>
        <a:bodyPr/>
        <a:lstStyle/>
        <a:p>
          <a:endParaRPr lang="zh-CN" altLang="en-US"/>
        </a:p>
      </dgm:t>
    </dgm:pt>
    <dgm:pt modelId="{3C2933D2-E507-4EB0-BD15-C9858B9F9E7E}" type="pres">
      <dgm:prSet presAssocID="{6411A82F-4271-4B30-8366-9DAFF899F442}" presName="dummy"/>
      <dgm:spPr/>
      <dgm:t>
        <a:bodyPr/>
        <a:lstStyle/>
        <a:p/>
      </dgm:t>
    </dgm:pt>
    <dgm:pt modelId="{0606D3FE-8304-49B6-B833-2C4CBB9EC703}" type="pres">
      <dgm:prSet presAssocID="{AE324638-9887-4BAA-A1C1-DA2AC517004B}" presName="sibTrans" presStyleLbl="sibTrans2D1" presStyleCnt="4"/>
      <dgm:spPr/>
      <dgm:t>
        <a:bodyPr/>
        <a:lstStyle/>
        <a:p>
          <a:endParaRPr lang="zh-CN" altLang="en-US"/>
        </a:p>
      </dgm:t>
    </dgm:pt>
    <dgm:pt modelId="{FC0D2735-E5E5-4FE8-A12B-8BDE3A525FAE}" type="pres">
      <dgm:prSet presAssocID="{8C05EDB6-FC39-4ADB-AB54-74CBD30BEC6D}" presName="node" presStyleLbl="node1" presStyleIdx="1" presStyleCnt="4">
        <dgm:presLayoutVars>
          <dgm:bulletEnabled val="1"/>
        </dgm:presLayoutVars>
      </dgm:prSet>
      <dgm:spPr/>
      <dgm:t>
        <a:bodyPr/>
        <a:lstStyle/>
        <a:p>
          <a:endParaRPr lang="zh-CN" altLang="en-US"/>
        </a:p>
      </dgm:t>
    </dgm:pt>
    <dgm:pt modelId="{4B2398A8-36A2-4AB0-BD83-2FD88CA9C557}" type="pres">
      <dgm:prSet presAssocID="{8C05EDB6-FC39-4ADB-AB54-74CBD30BEC6D}" presName="dummy"/>
      <dgm:spPr/>
      <dgm:t>
        <a:bodyPr/>
        <a:lstStyle/>
        <a:p/>
      </dgm:t>
    </dgm:pt>
    <dgm:pt modelId="{311705B8-2187-4B35-A347-F551EC5253AE}" type="pres">
      <dgm:prSet presAssocID="{2DC936FA-E170-490C-B09E-8E1AA17FA8C7}" presName="sibTrans" presStyleLbl="sibTrans2D1" presStyleIdx="1" presStyleCnt="4" custLinFactNeighborX="-437" custLinFactNeighborY="2053"/>
      <dgm:spPr/>
      <dgm:t>
        <a:bodyPr/>
        <a:lstStyle/>
        <a:p>
          <a:endParaRPr lang="zh-CN" altLang="en-US"/>
        </a:p>
      </dgm:t>
    </dgm:pt>
    <dgm:pt modelId="{9F462339-7641-4BD2-9BD7-1860322E679A}" type="pres">
      <dgm:prSet presAssocID="{744C34EC-6AF4-4E92-95F2-9DB76634E84B}" presName="node" presStyleLbl="node1" presStyleIdx="2" presStyleCnt="4" custScaleX="104279">
        <dgm:presLayoutVars>
          <dgm:bulletEnabled val="1"/>
        </dgm:presLayoutVars>
      </dgm:prSet>
      <dgm:spPr/>
      <dgm:t>
        <a:bodyPr/>
        <a:lstStyle/>
        <a:p>
          <a:endParaRPr lang="zh-CN" altLang="en-US"/>
        </a:p>
      </dgm:t>
    </dgm:pt>
    <dgm:pt modelId="{597237D9-E52A-47E9-A705-C12F8366AA22}" type="pres">
      <dgm:prSet presAssocID="{744C34EC-6AF4-4E92-95F2-9DB76634E84B}" presName="dummy"/>
      <dgm:spPr/>
      <dgm:t>
        <a:bodyPr/>
        <a:lstStyle/>
        <a:p/>
      </dgm:t>
    </dgm:pt>
    <dgm:pt modelId="{6C6DE0B6-0D1C-4504-A1A2-285D885C7342}" type="pres">
      <dgm:prSet presAssocID="{E8CBBD7E-4C18-44F5-997B-24CC2E0C089E}" presName="sibTrans" presStyleLbl="sibTrans2D1" presStyleIdx="2" presStyleCnt="4" custScaleY="96544" custLinFactNeighborX="-581" custLinFactNeighborY="-2062"/>
      <dgm:spPr/>
      <dgm:t>
        <a:bodyPr/>
        <a:lstStyle/>
        <a:p>
          <a:endParaRPr lang="zh-CN" altLang="en-US"/>
        </a:p>
      </dgm:t>
    </dgm:pt>
    <dgm:pt modelId="{FC7E1CFD-8615-4987-BC77-4A12EDD8E283}" type="pres">
      <dgm:prSet presAssocID="{F22A0EFB-0970-4294-983C-A11DBBC64965}" presName="node" presStyleLbl="node1" presStyleIdx="3" presStyleCnt="4">
        <dgm:presLayoutVars>
          <dgm:bulletEnabled val="1"/>
        </dgm:presLayoutVars>
      </dgm:prSet>
      <dgm:spPr/>
      <dgm:t>
        <a:bodyPr/>
        <a:lstStyle/>
        <a:p>
          <a:endParaRPr lang="zh-CN" altLang="en-US"/>
        </a:p>
      </dgm:t>
    </dgm:pt>
    <dgm:pt modelId="{DB560865-8EE1-404E-BDEA-C12F9DB68370}" type="pres">
      <dgm:prSet presAssocID="{F22A0EFB-0970-4294-983C-A11DBBC64965}" presName="dummy"/>
      <dgm:spPr/>
      <dgm:t>
        <a:bodyPr/>
        <a:lstStyle/>
        <a:p/>
      </dgm:t>
    </dgm:pt>
    <dgm:pt modelId="{BA2FBBF8-FCB8-4F5D-8C7F-211DE2A513BF}" type="pres">
      <dgm:prSet presAssocID="{5589B63B-388F-437C-99BB-D19EE5E909CF}" presName="sibTrans" presStyleLbl="sibTrans2D1" presStyleIdx="3" presStyleCnt="4"/>
      <dgm:spPr/>
      <dgm:t>
        <a:bodyPr/>
        <a:lstStyle/>
        <a:p>
          <a:endParaRPr lang="zh-CN" altLang="en-US"/>
        </a:p>
      </dgm:t>
    </dgm:pt>
  </dgm:ptLst>
  <dgm:cxnLst>
    <dgm:cxn modelId="{5BD6196E-C222-4088-9106-A021EBC320A5}" srcId="{B0136349-6553-4F0A-BC63-0B404A6F1AC3}" destId="{32BDCDCB-B891-4ACA-855C-31DA7E6BACBB}" srcOrd="0" destOrd="0" parTransId="{EAA611FB-9438-495E-ACB1-E71F79AA76C6}" sibTransId="{552AF863-E2DC-49C7-AB51-230B810BE30C}"/>
    <dgm:cxn modelId="{B681F6FE-BAA7-4809-BDE9-AEB2293A02E0}" srcId="{32BDCDCB-B891-4ACA-855C-31DA7E6BACBB}" destId="{6411A82F-4271-4B30-8366-9DAFF899F442}" srcOrd="0" destOrd="0" parTransId="{12314325-7D7F-4D67-A34E-9FAE0C41E869}" sibTransId="{AE324638-9887-4BAA-A1C1-DA2AC517004B}"/>
    <dgm:cxn modelId="{576C539A-28B7-418B-9B5E-5D4C4DFF03DA}" srcId="{32BDCDCB-B891-4ACA-855C-31DA7E6BACBB}" destId="{8C05EDB6-FC39-4ADB-AB54-74CBD30BEC6D}" srcOrd="1" destOrd="0" parTransId="{D384B2AD-8A7F-4B1A-9A44-0A20CA758BA1}" sibTransId="{2DC936FA-E170-490C-B09E-8E1AA17FA8C7}"/>
    <dgm:cxn modelId="{151E4328-73D6-439B-956C-6184A3B6611F}" srcId="{32BDCDCB-B891-4ACA-855C-31DA7E6BACBB}" destId="{744C34EC-6AF4-4E92-95F2-9DB76634E84B}" srcOrd="2" destOrd="0" parTransId="{802217E9-5CDA-4112-92FE-0353FF879C60}" sibTransId="{E8CBBD7E-4C18-44F5-997B-24CC2E0C089E}"/>
    <dgm:cxn modelId="{F3C11EFA-202D-4A4F-9015-59AAF4FDA797}" srcId="{32BDCDCB-B891-4ACA-855C-31DA7E6BACBB}" destId="{F22A0EFB-0970-4294-983C-A11DBBC64965}" srcOrd="3" destOrd="0" parTransId="{D1671D18-5DC3-4533-B0D7-936448AF0AA5}" sibTransId="{5589B63B-388F-437C-99BB-D19EE5E909CF}"/>
    <dgm:cxn modelId="{FD888151-4B36-425E-ACCC-7CE8B7E96183}" type="presOf" srcId="{B0136349-6553-4F0A-BC63-0B404A6F1AC3}" destId="{75D29FCE-45D3-4520-BC11-C0A6D334F14B}" srcOrd="0" destOrd="0" presId="urn:microsoft.com/office/officeart/2005/8/layout/radial6#1"/>
    <dgm:cxn modelId="{6DC53E0B-52F6-4CE0-8D49-F1D726DDB590}" type="presParOf" srcId="{75D29FCE-45D3-4520-BC11-C0A6D334F14B}" destId="{CB9D632E-81CE-4EBA-AA9D-0CE0BC42DE0B}" srcOrd="0" destOrd="0" presId="urn:microsoft.com/office/officeart/2005/8/layout/radial6#1"/>
    <dgm:cxn modelId="{432841AC-4E79-487B-82F1-7E9D847FF2B6}" type="presOf" srcId="{32BDCDCB-B891-4ACA-855C-31DA7E6BACBB}" destId="{CB9D632E-81CE-4EBA-AA9D-0CE0BC42DE0B}" srcOrd="0" destOrd="0" presId="urn:microsoft.com/office/officeart/2005/8/layout/radial6#1"/>
    <dgm:cxn modelId="{58AD223D-6207-4E59-BEC5-A9C03258900F}" type="presParOf" srcId="{75D29FCE-45D3-4520-BC11-C0A6D334F14B}" destId="{33091D98-4056-49F6-90CD-1301D4C1C202}" srcOrd="1" destOrd="0" presId="urn:microsoft.com/office/officeart/2005/8/layout/radial6#1"/>
    <dgm:cxn modelId="{D84BB147-B1C9-4BDE-A304-2353157F4B44}" type="presOf" srcId="{6411A82F-4271-4B30-8366-9DAFF899F442}" destId="{33091D98-4056-49F6-90CD-1301D4C1C202}" srcOrd="0" destOrd="0" presId="urn:microsoft.com/office/officeart/2005/8/layout/radial6#1"/>
    <dgm:cxn modelId="{2C3B87A3-6A7F-4A0F-BDA5-AC31997EE995}" type="presParOf" srcId="{75D29FCE-45D3-4520-BC11-C0A6D334F14B}" destId="{3C2933D2-E507-4EB0-BD15-C9858B9F9E7E}" srcOrd="2" destOrd="0" presId="urn:microsoft.com/office/officeart/2005/8/layout/radial6#1"/>
    <dgm:cxn modelId="{9B3F4EAB-9093-470C-98ED-A6D9A646F295}" type="presParOf" srcId="{75D29FCE-45D3-4520-BC11-C0A6D334F14B}" destId="{0606D3FE-8304-49B6-B833-2C4CBB9EC703}" srcOrd="3" destOrd="0" presId="urn:microsoft.com/office/officeart/2005/8/layout/radial6#1"/>
    <dgm:cxn modelId="{D69EB2F2-FF72-4984-BA4E-8CE6695F9AEA}" type="presOf" srcId="{AE324638-9887-4BAA-A1C1-DA2AC517004B}" destId="{0606D3FE-8304-49B6-B833-2C4CBB9EC703}" srcOrd="0" destOrd="0" presId="urn:microsoft.com/office/officeart/2005/8/layout/radial6#1"/>
    <dgm:cxn modelId="{E4F65AA6-0F08-4747-B468-0F40051309DB}" type="presParOf" srcId="{75D29FCE-45D3-4520-BC11-C0A6D334F14B}" destId="{FC0D2735-E5E5-4FE8-A12B-8BDE3A525FAE}" srcOrd="4" destOrd="0" presId="urn:microsoft.com/office/officeart/2005/8/layout/radial6#1"/>
    <dgm:cxn modelId="{A08A6C23-2420-49C6-8604-5028D3CFA7C2}" type="presOf" srcId="{8C05EDB6-FC39-4ADB-AB54-74CBD30BEC6D}" destId="{FC0D2735-E5E5-4FE8-A12B-8BDE3A525FAE}" srcOrd="0" destOrd="0" presId="urn:microsoft.com/office/officeart/2005/8/layout/radial6#1"/>
    <dgm:cxn modelId="{250B68A1-F644-4F19-88FC-8EC9F7F1BE45}" type="presParOf" srcId="{75D29FCE-45D3-4520-BC11-C0A6D334F14B}" destId="{4B2398A8-36A2-4AB0-BD83-2FD88CA9C557}" srcOrd="5" destOrd="0" presId="urn:microsoft.com/office/officeart/2005/8/layout/radial6#1"/>
    <dgm:cxn modelId="{CAC1A0A0-38C9-477B-B0A9-E8FA8A474086}" type="presParOf" srcId="{75D29FCE-45D3-4520-BC11-C0A6D334F14B}" destId="{311705B8-2187-4B35-A347-F551EC5253AE}" srcOrd="6" destOrd="0" presId="urn:microsoft.com/office/officeart/2005/8/layout/radial6#1"/>
    <dgm:cxn modelId="{2DCF3902-69CA-4F37-BA60-035F4D6C7E95}" type="presOf" srcId="{2DC936FA-E170-490C-B09E-8E1AA17FA8C7}" destId="{311705B8-2187-4B35-A347-F551EC5253AE}" srcOrd="0" destOrd="0" presId="urn:microsoft.com/office/officeart/2005/8/layout/radial6#1"/>
    <dgm:cxn modelId="{314A34EA-6890-420C-877C-C35719D739BA}" type="presParOf" srcId="{75D29FCE-45D3-4520-BC11-C0A6D334F14B}" destId="{9F462339-7641-4BD2-9BD7-1860322E679A}" srcOrd="7" destOrd="0" presId="urn:microsoft.com/office/officeart/2005/8/layout/radial6#1"/>
    <dgm:cxn modelId="{7480C21A-1716-432A-87C3-09E878790702}" type="presOf" srcId="{744C34EC-6AF4-4E92-95F2-9DB76634E84B}" destId="{9F462339-7641-4BD2-9BD7-1860322E679A}" srcOrd="0" destOrd="0" presId="urn:microsoft.com/office/officeart/2005/8/layout/radial6#1"/>
    <dgm:cxn modelId="{96E360C1-30F6-426B-9D92-2940992FD3E5}" type="presParOf" srcId="{75D29FCE-45D3-4520-BC11-C0A6D334F14B}" destId="{597237D9-E52A-47E9-A705-C12F8366AA22}" srcOrd="8" destOrd="0" presId="urn:microsoft.com/office/officeart/2005/8/layout/radial6#1"/>
    <dgm:cxn modelId="{756CB587-20DB-4347-866D-42395906B179}" type="presParOf" srcId="{75D29FCE-45D3-4520-BC11-C0A6D334F14B}" destId="{6C6DE0B6-0D1C-4504-A1A2-285D885C7342}" srcOrd="9" destOrd="0" presId="urn:microsoft.com/office/officeart/2005/8/layout/radial6#1"/>
    <dgm:cxn modelId="{96AA6663-07A9-4E31-8D21-A4440A43938A}" type="presOf" srcId="{E8CBBD7E-4C18-44F5-997B-24CC2E0C089E}" destId="{6C6DE0B6-0D1C-4504-A1A2-285D885C7342}" srcOrd="0" destOrd="0" presId="urn:microsoft.com/office/officeart/2005/8/layout/radial6#1"/>
    <dgm:cxn modelId="{23CFF53D-2936-49F3-B8CF-56C186056168}" type="presParOf" srcId="{75D29FCE-45D3-4520-BC11-C0A6D334F14B}" destId="{FC7E1CFD-8615-4987-BC77-4A12EDD8E283}" srcOrd="10" destOrd="0" presId="urn:microsoft.com/office/officeart/2005/8/layout/radial6#1"/>
    <dgm:cxn modelId="{21CD9A2A-857D-4CB4-8BC9-76007A1E03FD}" type="presOf" srcId="{F22A0EFB-0970-4294-983C-A11DBBC64965}" destId="{FC7E1CFD-8615-4987-BC77-4A12EDD8E283}" srcOrd="0" destOrd="0" presId="urn:microsoft.com/office/officeart/2005/8/layout/radial6#1"/>
    <dgm:cxn modelId="{AB511508-0FD5-4716-B157-C1AD198C7F8D}" type="presParOf" srcId="{75D29FCE-45D3-4520-BC11-C0A6D334F14B}" destId="{DB560865-8EE1-404E-BDEA-C12F9DB68370}" srcOrd="11" destOrd="0" presId="urn:microsoft.com/office/officeart/2005/8/layout/radial6#1"/>
    <dgm:cxn modelId="{E675A49D-316B-4EEF-B4AB-048040914F33}" type="presParOf" srcId="{75D29FCE-45D3-4520-BC11-C0A6D334F14B}" destId="{BA2FBBF8-FCB8-4F5D-8C7F-211DE2A513BF}" srcOrd="12" destOrd="0" presId="urn:microsoft.com/office/officeart/2005/8/layout/radial6#1"/>
    <dgm:cxn modelId="{E2B32D67-1964-4836-9178-7716DF9ADFE2}" type="presOf" srcId="{5589B63B-388F-437C-99BB-D19EE5E909CF}" destId="{BA2FBBF8-FCB8-4F5D-8C7F-211DE2A513BF}" srcOrd="0" destOrd="0" presId="urn:microsoft.com/office/officeart/2005/8/layout/radial6#1"/>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2.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0136349-6553-4F0A-BC63-0B404A6F1AC3}" type="doc">
      <dgm:prSet loTypeId="urn:microsoft.com/office/officeart/2005/8/layout/cycle4#13" loCatId="cycle" qsTypeId="urn:microsoft.com/office/officeart/2005/8/quickstyle/3d2#27" qsCatId="3D" csTypeId="urn:microsoft.com/office/officeart/2005/8/colors/colorful1#31" csCatId="colorful" phldr="1"/>
      <dgm:spPr/>
      <dgm:t>
        <a:bodyPr/>
        <a:lstStyle/>
        <a:p>
          <a:endParaRPr lang="zh-CN" altLang="en-US"/>
        </a:p>
      </dgm:t>
    </dgm:pt>
    <dgm:pt modelId="{EAA611FB-9438-495E-ACB1-E71F79AA76C6}" type="parTrans" cxnId="{D1EA105C-AAC2-444F-819D-C5CEAB9A751A}">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2BDCDCB-B891-4ACA-855C-31DA7E6BACBB}">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物理观念</a:t>
          </a:r>
        </a:p>
      </dgm:t>
    </dgm:pt>
    <dgm:pt modelId="{12314325-7D7F-4D67-A34E-9FAE0C41E869}" type="parTrans" cxnId="{8C14C19A-60D1-4A8D-B378-D21F5A55BBB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411A82F-4271-4B30-8366-9DAFF899F442}">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物质观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AE324638-9887-4BAA-A1C1-DA2AC517004B}" type="sibTrans" cxnId="{8C14C19A-60D1-4A8D-B378-D21F5A55BBB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4053842-9C80-4E47-835C-F3163DB4B488}" type="parTrans" cxnId="{0D5CD01C-6925-4E9D-B0FF-13EC4F524CA9}">
      <dgm:prSet/>
      <dgm:spPr/>
      <dgm:t>
        <a:bodyPr/>
        <a:lstStyle/>
        <a:p>
          <a:endParaRPr lang="zh-CN" altLang="en-US">
            <a:solidFill>
              <a:schemeClr val="tx1"/>
            </a:solidFill>
          </a:endParaRPr>
        </a:p>
      </dgm:t>
    </dgm:pt>
    <dgm:pt modelId="{379C14A2-7014-48BC-A221-FF9ECADA091C}">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运动</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与</a:t>
          </a: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相互作用观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C11AACF8-F555-4522-95EA-E903FFEC5893}" type="sibTrans" cxnId="{0D5CD01C-6925-4E9D-B0FF-13EC4F524CA9}">
      <dgm:prSet/>
      <dgm:spPr/>
      <dgm:t>
        <a:bodyPr/>
        <a:lstStyle/>
        <a:p>
          <a:endParaRPr lang="zh-CN" altLang="en-US">
            <a:solidFill>
              <a:schemeClr val="tx1"/>
            </a:solidFill>
          </a:endParaRPr>
        </a:p>
      </dgm:t>
    </dgm:pt>
    <dgm:pt modelId="{52B79E8E-777E-4327-B8A4-EAA443CFC083}" type="parTrans" cxnId="{63129A9B-10B5-489C-AD1B-300725943F4A}">
      <dgm:prSet/>
      <dgm:spPr/>
      <dgm:t>
        <a:bodyPr/>
        <a:lstStyle/>
        <a:p>
          <a:endParaRPr lang="zh-CN" altLang="en-US">
            <a:solidFill>
              <a:schemeClr val="tx1"/>
            </a:solidFill>
          </a:endParaRPr>
        </a:p>
      </dgm:t>
    </dgm:pt>
    <dgm:pt modelId="{95D44A26-AECA-4AE2-A9F0-6798CCB3A250}">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能量观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DD93023-252D-4CCA-AB9F-5371DE0412B6}" type="sibTrans" cxnId="{63129A9B-10B5-489C-AD1B-300725943F4A}">
      <dgm:prSet/>
      <dgm:spPr/>
      <dgm:t>
        <a:bodyPr/>
        <a:lstStyle/>
        <a:p>
          <a:endParaRPr lang="zh-CN" altLang="en-US">
            <a:solidFill>
              <a:schemeClr val="tx1"/>
            </a:solidFill>
          </a:endParaRPr>
        </a:p>
      </dgm:t>
    </dgm:pt>
    <dgm:pt modelId="{A13DED50-5698-422B-A285-4507D798269F}" type="parTrans" cxnId="{EB7E680A-8609-40E7-9ACC-7397341FA464}">
      <dgm:prSet/>
      <dgm:spPr/>
      <dgm:t>
        <a:bodyPr/>
        <a:lstStyle/>
        <a:p>
          <a:endParaRPr lang="zh-CN" altLang="en-US">
            <a:solidFill>
              <a:schemeClr val="tx1"/>
            </a:solidFill>
          </a:endParaRPr>
        </a:p>
      </dgm:t>
    </dgm:pt>
    <dgm:pt modelId="{A822D617-2001-4513-B8D9-DCD701AF190C}">
      <dgm:prSet phldrT="[文本]" custT="1"/>
      <dgm:spPr/>
      <dgm:t>
        <a:bodyPr tIns="36000" bIns="36000"/>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61DCC47-11D8-46A1-82EB-04037B33E3EF}" type="sibTrans" cxnId="{EB7E680A-8609-40E7-9ACC-7397341FA464}">
      <dgm:prSet/>
      <dgm:spPr/>
      <dgm:t>
        <a:bodyPr/>
        <a:lstStyle/>
        <a:p>
          <a:endParaRPr lang="zh-CN" altLang="en-US">
            <a:solidFill>
              <a:schemeClr val="tx1"/>
            </a:solidFill>
          </a:endParaRPr>
        </a:p>
      </dgm:t>
    </dgm:pt>
    <dgm:pt modelId="{552AF863-E2DC-49C7-AB51-230B810BE30C}" type="sibTrans" cxnId="{D1EA105C-AAC2-444F-819D-C5CEAB9A751A}">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D09C3D3E-4562-431C-8A14-D31A124C580A}" type="parTrans" cxnId="{48B35D71-D83D-4041-8066-5A726B57A721}">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DA6E2BE-A649-4CE0-84DD-65869174F1EF}">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科学思维</a:t>
          </a:r>
        </a:p>
      </dgm:t>
    </dgm:pt>
    <dgm:pt modelId="{8390D9E8-C4A9-42C0-AA34-B84C438EB91D}" type="parTrans" cxnId="{9E752A85-3A4D-40C5-ACCA-BB3E335ADE59}">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5BCDA88-CD78-43BD-8432-3A2573F7C316}">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模型建构</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09903538-F4C8-45E1-86C7-25E081C1725D}" type="sibTrans" cxnId="{9E752A85-3A4D-40C5-ACCA-BB3E335ADE59}">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78A8EC2-346E-4431-B018-12B4942330FC}" type="parTrans" cxnId="{1C2CA56B-533D-44D5-B521-70DC449EFA62}">
      <dgm:prSet/>
      <dgm:spPr/>
      <dgm:t>
        <a:bodyPr/>
        <a:lstStyle/>
        <a:p>
          <a:endParaRPr lang="zh-CN" altLang="en-US">
            <a:solidFill>
              <a:schemeClr val="tx1"/>
            </a:solidFill>
          </a:endParaRPr>
        </a:p>
      </dgm:t>
    </dgm:pt>
    <dgm:pt modelId="{C12601A5-45A5-4E65-BDC6-1931A8D8B49C}">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科学推理</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C4B2C0F5-7E8B-499E-A552-F647C970DD33}" type="sibTrans" cxnId="{1C2CA56B-533D-44D5-B521-70DC449EFA62}">
      <dgm:prSet/>
      <dgm:spPr/>
      <dgm:t>
        <a:bodyPr/>
        <a:lstStyle/>
        <a:p>
          <a:endParaRPr lang="zh-CN" altLang="en-US">
            <a:solidFill>
              <a:schemeClr val="tx1"/>
            </a:solidFill>
          </a:endParaRPr>
        </a:p>
      </dgm:t>
    </dgm:pt>
    <dgm:pt modelId="{EDF20241-B299-4ED9-9F47-D0D2898A9EA0}" type="parTrans" cxnId="{088AC5DE-EB90-4CE3-B1B9-4012807CA894}">
      <dgm:prSet/>
      <dgm:spPr/>
      <dgm:t>
        <a:bodyPr/>
        <a:lstStyle/>
        <a:p>
          <a:endParaRPr lang="zh-CN" altLang="en-US">
            <a:solidFill>
              <a:schemeClr val="tx1"/>
            </a:solidFill>
          </a:endParaRPr>
        </a:p>
      </dgm:t>
    </dgm:pt>
    <dgm:pt modelId="{C2D1214F-DC62-42C8-AEA4-0214DC4A196B}">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科学论证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656E2AC-E2B0-4E10-9897-035988E13845}" type="sibTrans" cxnId="{088AC5DE-EB90-4CE3-B1B9-4012807CA894}">
      <dgm:prSet/>
      <dgm:spPr/>
      <dgm:t>
        <a:bodyPr/>
        <a:lstStyle/>
        <a:p>
          <a:endParaRPr lang="zh-CN" altLang="en-US">
            <a:solidFill>
              <a:schemeClr val="tx1"/>
            </a:solidFill>
          </a:endParaRPr>
        </a:p>
      </dgm:t>
    </dgm:pt>
    <dgm:pt modelId="{6C37A3B6-80CC-4915-BCCE-1B8DD6528FF7}" type="parTrans" cxnId="{D1FB592D-E0F5-444C-A28D-21FBBF2E6E1F}">
      <dgm:prSet/>
      <dgm:spPr/>
      <dgm:t>
        <a:bodyPr/>
        <a:lstStyle/>
        <a:p>
          <a:endParaRPr lang="zh-CN" altLang="en-US">
            <a:solidFill>
              <a:schemeClr val="tx1"/>
            </a:solidFill>
          </a:endParaRPr>
        </a:p>
      </dgm:t>
    </dgm:pt>
    <dgm:pt modelId="{01E00EBF-B6E9-4663-B0A8-C9179ED02CE8}">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质疑创新</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F4DF0F6-64E6-4EBE-846D-3E7EB46A6F61}" type="sibTrans" cxnId="{D1FB592D-E0F5-444C-A28D-21FBBF2E6E1F}">
      <dgm:prSet/>
      <dgm:spPr/>
      <dgm:t>
        <a:bodyPr/>
        <a:lstStyle/>
        <a:p>
          <a:endParaRPr lang="zh-CN" altLang="en-US">
            <a:solidFill>
              <a:schemeClr val="tx1"/>
            </a:solidFill>
          </a:endParaRPr>
        </a:p>
      </dgm:t>
    </dgm:pt>
    <dgm:pt modelId="{7393E4FA-69CC-42B3-9683-42901E8F4C00}" type="parTrans" cxnId="{9027F9ED-6285-48C0-833E-0218EB8F7E20}">
      <dgm:prSet/>
      <dgm:spPr/>
      <dgm:t>
        <a:bodyPr/>
        <a:lstStyle/>
        <a:p>
          <a:endParaRPr lang="zh-CN" altLang="en-US">
            <a:solidFill>
              <a:schemeClr val="tx1"/>
            </a:solidFill>
          </a:endParaRPr>
        </a:p>
      </dgm:t>
    </dgm:pt>
    <dgm:pt modelId="{1733D723-69E9-4003-A5C8-C83EA32F5AE7}">
      <dgm:prSet phldrT="[文本]" custT="1"/>
      <dgm:spPr/>
      <dgm:t>
        <a:bodyPr tIns="0" bIns="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C91BED8-10C3-4E7C-BB50-3C45B96E3718}" type="sibTrans" cxnId="{9027F9ED-6285-48C0-833E-0218EB8F7E20}">
      <dgm:prSet/>
      <dgm:spPr/>
      <dgm:t>
        <a:bodyPr/>
        <a:lstStyle/>
        <a:p>
          <a:endParaRPr lang="zh-CN" altLang="en-US">
            <a:solidFill>
              <a:schemeClr val="tx1"/>
            </a:solidFill>
          </a:endParaRPr>
        </a:p>
      </dgm:t>
    </dgm:pt>
    <dgm:pt modelId="{DE43AD2B-CC60-4BD6-B7C2-BCE0926AC745}" type="sibTrans" cxnId="{48B35D71-D83D-4041-8066-5A726B57A721}">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861059F-BD15-48A7-9697-A8388A3529BC}" type="parTrans" cxnId="{1E21DCCD-57DE-45E4-87B2-F6536D2FF860}">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4E1DCDD-6903-4BE3-8971-B91C120002B3}">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科学态度与责任</a:t>
          </a:r>
        </a:p>
      </dgm:t>
    </dgm:pt>
    <dgm:pt modelId="{116336DB-1C2F-4291-889E-8670912B7048}" type="parTrans" cxnId="{1D82FA41-131F-40EA-A811-71DDEC527234}">
      <dgm:prSet/>
      <dgm:spPr/>
      <dgm:t>
        <a:bodyPr/>
        <a:lstStyle/>
        <a:p>
          <a:endParaRPr lang="zh-CN" altLang="en-US">
            <a:solidFill>
              <a:schemeClr val="tx1"/>
            </a:solidFill>
          </a:endParaRPr>
        </a:p>
      </dgm:t>
    </dgm:pt>
    <dgm:pt modelId="{50A28432-0F00-4B3E-8BC9-3DDD31C92AF6}">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科学本质</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5ECD437-68F8-4381-B828-CB457D9E75DC}" type="sibTrans" cxnId="{1D82FA41-131F-40EA-A811-71DDEC527234}">
      <dgm:prSet/>
      <dgm:spPr/>
      <dgm:t>
        <a:bodyPr/>
        <a:lstStyle/>
        <a:p>
          <a:endParaRPr lang="zh-CN" altLang="en-US">
            <a:solidFill>
              <a:schemeClr val="tx1"/>
            </a:solidFill>
          </a:endParaRPr>
        </a:p>
      </dgm:t>
    </dgm:pt>
    <dgm:pt modelId="{71EAD954-9193-413D-B2F7-16317D45449D}" type="parTrans" cxnId="{2BA3E1E4-0070-40F0-BC29-964929E96104}">
      <dgm:prSet/>
      <dgm:spPr/>
      <dgm:t>
        <a:bodyPr/>
        <a:lstStyle/>
        <a:p>
          <a:endParaRPr lang="zh-CN" altLang="en-US">
            <a:solidFill>
              <a:schemeClr val="tx1"/>
            </a:solidFill>
          </a:endParaRPr>
        </a:p>
      </dgm:t>
    </dgm:pt>
    <dgm:pt modelId="{883127E5-D111-41AC-A29D-AC96D3E762F9}">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科学态度</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C048CF6-C7E7-492F-9AB0-976E9FF8F88F}" type="sibTrans" cxnId="{2BA3E1E4-0070-40F0-BC29-964929E96104}">
      <dgm:prSet/>
      <dgm:spPr/>
      <dgm:t>
        <a:bodyPr/>
        <a:lstStyle/>
        <a:p>
          <a:endParaRPr lang="zh-CN" altLang="en-US">
            <a:solidFill>
              <a:schemeClr val="tx1"/>
            </a:solidFill>
          </a:endParaRPr>
        </a:p>
      </dgm:t>
    </dgm:pt>
    <dgm:pt modelId="{B68AC5DB-93A2-4AE7-A00C-F6F446C9A530}" type="parTrans" cxnId="{F930A3E1-1E8F-42A0-9164-F9E5DA40174B}">
      <dgm:prSet/>
      <dgm:spPr/>
      <dgm:t>
        <a:bodyPr/>
        <a:lstStyle/>
        <a:p>
          <a:endParaRPr lang="zh-CN" altLang="en-US">
            <a:solidFill>
              <a:schemeClr val="tx1"/>
            </a:solidFill>
          </a:endParaRPr>
        </a:p>
      </dgm:t>
    </dgm:pt>
    <dgm:pt modelId="{D3F2DFEB-99C7-4492-A566-85FB520B7CD2}">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社会责任</a:t>
          </a:r>
        </a:p>
      </dgm:t>
    </dgm:pt>
    <dgm:pt modelId="{5666B294-E13F-44DF-8F74-45F7D7F9A83D}" type="sibTrans" cxnId="{F930A3E1-1E8F-42A0-9164-F9E5DA40174B}">
      <dgm:prSet/>
      <dgm:spPr/>
      <dgm:t>
        <a:bodyPr/>
        <a:lstStyle/>
        <a:p>
          <a:endParaRPr lang="zh-CN" altLang="en-US">
            <a:solidFill>
              <a:schemeClr val="tx1"/>
            </a:solidFill>
          </a:endParaRPr>
        </a:p>
      </dgm:t>
    </dgm:pt>
    <dgm:pt modelId="{2DEFA113-ADD2-4172-AD1F-742DAA82A8DD}" type="parTrans" cxnId="{15235521-D7A4-47CA-82EF-4EA451B32AFF}">
      <dgm:prSet/>
      <dgm:spPr/>
      <dgm:t>
        <a:bodyPr/>
        <a:lstStyle/>
        <a:p/>
      </dgm:t>
    </dgm:pt>
    <dgm:pt modelId="{F2914A6A-2C6A-4F85-88C3-126C796DCEA5}">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dgm:t>
    </dgm:pt>
    <dgm:pt modelId="{067D3CDD-F1BA-4EF4-9290-BBC088A00654}" type="sibTrans" cxnId="{15235521-D7A4-47CA-82EF-4EA451B32AFF}">
      <dgm:prSet/>
      <dgm:spPr/>
      <dgm:t>
        <a:bodyPr/>
        <a:lstStyle/>
        <a:p/>
      </dgm:t>
    </dgm:pt>
    <dgm:pt modelId="{3928FBD0-FFF8-4FD1-BED9-D52BE080EAAF}" type="sibTrans" cxnId="{1E21DCCD-57DE-45E4-87B2-F6536D2FF860}">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BEF1230-3CA6-40DA-88EE-E45425605119}" type="parTrans" cxnId="{2FD32DC3-C39A-4A3E-89E9-67E2D25F24E7}">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7DD546A2-AE5F-46D2-89C3-857801577AA1}">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科学探究</a:t>
          </a:r>
        </a:p>
      </dgm:t>
    </dgm:pt>
    <dgm:pt modelId="{B22DA0CC-109C-4FB4-A497-A0A4201B3B47}" type="parTrans" cxnId="{4049BE6E-980E-4BF5-8DBB-FCB11230C330}">
      <dgm:prSet/>
      <dgm:spPr/>
      <dgm:t>
        <a:bodyPr/>
        <a:lstStyle/>
        <a:p>
          <a:endParaRPr lang="zh-CN" altLang="en-US">
            <a:solidFill>
              <a:schemeClr val="tx1"/>
            </a:solidFill>
          </a:endParaRPr>
        </a:p>
      </dgm:t>
    </dgm:pt>
    <dgm:pt modelId="{016167A3-4DB8-434C-AB04-4643ABF6F23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问题</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7085FBF-9184-436A-8B62-C57466A69C04}" type="sibTrans" cxnId="{4049BE6E-980E-4BF5-8DBB-FCB11230C330}">
      <dgm:prSet/>
      <dgm:spPr/>
      <dgm:t>
        <a:bodyPr/>
        <a:lstStyle/>
        <a:p>
          <a:endParaRPr lang="zh-CN" altLang="en-US">
            <a:solidFill>
              <a:schemeClr val="tx1"/>
            </a:solidFill>
          </a:endParaRPr>
        </a:p>
      </dgm:t>
    </dgm:pt>
    <dgm:pt modelId="{88D352DF-0D39-47C5-A294-7142C18DDF55}" type="parTrans" cxnId="{BF436CEC-77F3-4E6B-9E39-381748CE5CB7}">
      <dgm:prSet/>
      <dgm:spPr/>
      <dgm:t>
        <a:bodyPr/>
        <a:lstStyle/>
        <a:p>
          <a:endParaRPr lang="zh-CN" altLang="en-US">
            <a:solidFill>
              <a:schemeClr val="tx1"/>
            </a:solidFill>
          </a:endParaRPr>
        </a:p>
      </dgm:t>
    </dgm:pt>
    <dgm:pt modelId="{86E31E59-8F64-48B7-972E-CF4413852CE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证据</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1139EB4C-BD71-4FAD-9487-71C523DF87BF}" type="sibTrans" cxnId="{BF436CEC-77F3-4E6B-9E39-381748CE5CB7}">
      <dgm:prSet/>
      <dgm:spPr/>
      <dgm:t>
        <a:bodyPr/>
        <a:lstStyle/>
        <a:p>
          <a:endParaRPr lang="zh-CN" altLang="en-US">
            <a:solidFill>
              <a:schemeClr val="tx1"/>
            </a:solidFill>
          </a:endParaRPr>
        </a:p>
      </dgm:t>
    </dgm:pt>
    <dgm:pt modelId="{14619909-098F-4B0B-9F83-AF8EE420ACCC}" type="parTrans" cxnId="{24EA4990-CB43-4A09-B55D-B85E317DAAE0}">
      <dgm:prSet/>
      <dgm:spPr/>
      <dgm:t>
        <a:bodyPr/>
        <a:lstStyle/>
        <a:p>
          <a:endParaRPr lang="zh-CN" altLang="en-US">
            <a:solidFill>
              <a:schemeClr val="tx1"/>
            </a:solidFill>
          </a:endParaRPr>
        </a:p>
      </dgm:t>
    </dgm:pt>
    <dgm:pt modelId="{3952CFFE-F856-454B-9FE0-8429EF3BC8CE}">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解释</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BAE3CF50-35E6-471D-AE8B-1433EB42514F}" type="sibTrans" cxnId="{24EA4990-CB43-4A09-B55D-B85E317DAAE0}">
      <dgm:prSet/>
      <dgm:spPr/>
      <dgm:t>
        <a:bodyPr/>
        <a:lstStyle/>
        <a:p>
          <a:endParaRPr lang="zh-CN" altLang="en-US">
            <a:solidFill>
              <a:schemeClr val="tx1"/>
            </a:solidFill>
          </a:endParaRPr>
        </a:p>
      </dgm:t>
    </dgm:pt>
    <dgm:pt modelId="{3385C07B-5831-4BD8-84AA-8529DDD4A137}" type="parTrans" cxnId="{BEAD5E17-04D6-49A1-AB38-6DD135C02E79}">
      <dgm:prSet/>
      <dgm:spPr/>
      <dgm:t>
        <a:bodyPr/>
        <a:lstStyle/>
        <a:p>
          <a:endParaRPr lang="zh-CN" altLang="en-US">
            <a:solidFill>
              <a:schemeClr val="tx1"/>
            </a:solidFill>
          </a:endParaRPr>
        </a:p>
      </dgm:t>
    </dgm:pt>
    <dgm:pt modelId="{9B111974-991D-4600-9230-FE23C3774F1D}">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交流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FF16FA5-E0B4-4D1C-912B-211249815AAC}" type="sibTrans" cxnId="{BEAD5E17-04D6-49A1-AB38-6DD135C02E79}">
      <dgm:prSet/>
      <dgm:spPr/>
      <dgm:t>
        <a:bodyPr/>
        <a:lstStyle/>
        <a:p>
          <a:endParaRPr lang="zh-CN" altLang="en-US">
            <a:solidFill>
              <a:schemeClr val="tx1"/>
            </a:solidFill>
          </a:endParaRPr>
        </a:p>
      </dgm:t>
    </dgm:pt>
    <dgm:pt modelId="{5A5D0578-B3B0-4A42-960A-255218CFD36F}" type="parTrans" cxnId="{DC7CA18A-CFE1-4A5E-80A4-04F434670AF5}">
      <dgm:prSet/>
      <dgm:spPr/>
      <dgm:t>
        <a:bodyPr/>
        <a:lstStyle/>
        <a:p>
          <a:endParaRPr lang="zh-CN" altLang="en-US">
            <a:solidFill>
              <a:schemeClr val="tx1"/>
            </a:solidFill>
          </a:endParaRPr>
        </a:p>
      </dgm:t>
    </dgm:pt>
    <dgm:pt modelId="{92FEF340-5C3F-4D54-A6B2-DE89B42A7816}">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E5C9CFB-27DA-429D-92BB-47CE2D04445A}" type="sibTrans" cxnId="{DC7CA18A-CFE1-4A5E-80A4-04F434670AF5}">
      <dgm:prSet/>
      <dgm:spPr/>
      <dgm:t>
        <a:bodyPr/>
        <a:lstStyle/>
        <a:p>
          <a:endParaRPr lang="zh-CN" altLang="en-US">
            <a:solidFill>
              <a:schemeClr val="tx1"/>
            </a:solidFill>
          </a:endParaRPr>
        </a:p>
      </dgm:t>
    </dgm:pt>
    <dgm:pt modelId="{0B1D6B4B-9DDF-4841-AD72-863FB27D7024}" type="sibTrans" cxnId="{2FD32DC3-C39A-4A3E-89E9-67E2D25F24E7}">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01A805C-6FDA-46BD-84EA-1F9C19468A65}" type="parTrans" cxnId="{FCFBD6CB-9CA1-42BB-90E3-8628672D9CD4}">
      <dgm:prSet/>
      <dgm:spPr/>
      <dgm:t>
        <a:bodyPr/>
        <a:lstStyle/>
        <a:p>
          <a:endParaRPr lang="zh-CN" altLang="en-US">
            <a:solidFill>
              <a:schemeClr val="tx1"/>
            </a:solidFill>
          </a:endParaRPr>
        </a:p>
      </dgm:t>
    </dgm:pt>
    <dgm:pt modelId="{D84FFBAC-3CF3-40D6-A702-85FA6593123B}">
      <dgm:prSet phldrT="[文本]"/>
      <dgm:spPr/>
      <dgm:t>
        <a:bodyPr/>
        <a:lstStyle/>
        <a:p>
          <a:endParaRPr lang="zh-CN" altLang="en-US">
            <a:solidFill>
              <a:schemeClr val="tx1"/>
            </a:solidFill>
          </a:endParaRPr>
        </a:p>
      </dgm:t>
    </dgm:pt>
    <dgm:pt modelId="{D5D59406-54D8-4BE7-A0BF-3CAA3AE06600}" type="sibTrans" cxnId="{FCFBD6CB-9CA1-42BB-90E3-8628672D9CD4}">
      <dgm:prSet/>
      <dgm:spPr/>
      <dgm:t>
        <a:bodyPr/>
        <a:lstStyle/>
        <a:p>
          <a:endParaRPr lang="zh-CN" altLang="en-US">
            <a:solidFill>
              <a:schemeClr val="tx1"/>
            </a:solidFill>
          </a:endParaRPr>
        </a:p>
      </dgm:t>
    </dgm:pt>
    <dgm:pt modelId="{428386DC-59EF-4BD8-A73F-E3345CF9D0AA}" type="parTrans" cxnId="{31F187DA-7ACF-4F61-A08B-052E6C7583DC}">
      <dgm:prSet/>
      <dgm:spPr/>
      <dgm:t>
        <a:bodyPr/>
        <a:lstStyle/>
        <a:p>
          <a:endParaRPr lang="zh-CN" altLang="en-US">
            <a:solidFill>
              <a:schemeClr val="tx1"/>
            </a:solidFill>
          </a:endParaRPr>
        </a:p>
      </dgm:t>
    </dgm:pt>
    <dgm:pt modelId="{EA710141-8853-4628-BB57-8DDE5FC0F90A}">
      <dgm:prSet phldrT="[文本]"/>
      <dgm:spPr/>
      <dgm:t>
        <a:bodyPr/>
        <a:lstStyle/>
        <a:p>
          <a:endParaRPr lang="zh-CN" altLang="en-US">
            <a:solidFill>
              <a:schemeClr val="tx1"/>
            </a:solidFill>
          </a:endParaRPr>
        </a:p>
      </dgm:t>
    </dgm:pt>
    <dgm:pt modelId="{DF423C76-A4B8-4725-8456-A83D1905EB37}" type="sibTrans" cxnId="{31F187DA-7ACF-4F61-A08B-052E6C7583DC}">
      <dgm:prSet/>
      <dgm:spPr/>
      <dgm:t>
        <a:bodyPr/>
        <a:lstStyle/>
        <a:p>
          <a:endParaRPr lang="zh-CN" altLang="en-US">
            <a:solidFill>
              <a:schemeClr val="tx1"/>
            </a:solidFill>
          </a:endParaRPr>
        </a:p>
      </dgm:t>
    </dgm:pt>
    <dgm:pt modelId="{B2E76EFD-B8D5-40FA-97C0-E08F3CB3EC18}" type="pres">
      <dgm:prSet presAssocID="{B0136349-6553-4F0A-BC63-0B404A6F1AC3}" presName="cycleMatrixDiagram">
        <dgm:presLayoutVars>
          <dgm:chMax val="1"/>
          <dgm:dir/>
          <dgm:animLvl val="lvl"/>
          <dgm:resizeHandles val="exact"/>
        </dgm:presLayoutVars>
      </dgm:prSet>
      <dgm:spPr/>
      <dgm:t>
        <a:bodyPr/>
        <a:lstStyle/>
        <a:p>
          <a:endParaRPr lang="zh-CN" altLang="en-US"/>
        </a:p>
      </dgm:t>
    </dgm:pt>
    <dgm:pt modelId="{DD884FD8-5ED0-411A-ADF7-7DF6B7900F63}" type="pres">
      <dgm:prSet presAssocID="{B0136349-6553-4F0A-BC63-0B404A6F1AC3}" presName="children"/>
      <dgm:spPr/>
      <dgm:t>
        <a:bodyPr/>
        <a:lstStyle/>
        <a:p/>
      </dgm:t>
    </dgm:pt>
    <dgm:pt modelId="{8FFEAB2D-60A6-4B41-A9B3-F2AD1D2389EE}" type="pres">
      <dgm:prSet presAssocID="{B0136349-6553-4F0A-BC63-0B404A6F1AC3}" presName="child1group"/>
      <dgm:spPr/>
      <dgm:t>
        <a:bodyPr/>
        <a:lstStyle/>
        <a:p/>
      </dgm:t>
    </dgm:pt>
    <dgm:pt modelId="{EC0850DE-AE92-4ADD-B030-72B7AE097EBD}" type="pres">
      <dgm:prSet presAssocID="{B0136349-6553-4F0A-BC63-0B404A6F1AC3}" presName="child1" presStyleLbl="bgAcc1" presStyleCnt="4" custScaleX="165692" custScaleY="130346" custLinFactNeighborX="-29137" custLinFactNeighborY="34165"/>
      <dgm:spPr/>
      <dgm:t>
        <a:bodyPr/>
        <a:lstStyle/>
        <a:p>
          <a:endParaRPr lang="zh-CN" altLang="en-US"/>
        </a:p>
      </dgm:t>
    </dgm:pt>
    <dgm:pt modelId="{892E237F-06CA-4E0F-A9F1-95A962E0B209}" type="pres">
      <dgm:prSet presAssocID="{B0136349-6553-4F0A-BC63-0B404A6F1AC3}" presName="child1Text" presStyleLbl="bgAcc1" presStyleCnt="4">
        <dgm:presLayoutVars>
          <dgm:bulletEnabled val="1"/>
        </dgm:presLayoutVars>
      </dgm:prSet>
      <dgm:spPr/>
      <dgm:t>
        <a:bodyPr/>
        <a:lstStyle/>
        <a:p>
          <a:endParaRPr lang="zh-CN" altLang="en-US"/>
        </a:p>
      </dgm:t>
    </dgm:pt>
    <dgm:pt modelId="{ECD05221-4BBC-41ED-A5D8-B6951A3983D0}" type="pres">
      <dgm:prSet presAssocID="{B0136349-6553-4F0A-BC63-0B404A6F1AC3}" presName="child2group"/>
      <dgm:spPr/>
      <dgm:t>
        <a:bodyPr/>
        <a:lstStyle/>
        <a:p/>
      </dgm:t>
    </dgm:pt>
    <dgm:pt modelId="{A892FF1D-C809-433B-8F90-1C4F6F1A5ECD}" type="pres">
      <dgm:prSet presAssocID="{B0136349-6553-4F0A-BC63-0B404A6F1AC3}" presName="child2" presStyleLbl="bgAcc1" presStyleIdx="2" presStyleCnt="4" custScaleX="143557" custScaleY="121475" custLinFactNeighborX="26389" custLinFactNeighborY="29532"/>
      <dgm:spPr/>
      <dgm:t>
        <a:bodyPr/>
        <a:lstStyle/>
        <a:p>
          <a:endParaRPr lang="zh-CN" altLang="en-US"/>
        </a:p>
      </dgm:t>
    </dgm:pt>
    <dgm:pt modelId="{9C1D3A2A-7254-434D-A32F-C70227F4621E}" type="pres">
      <dgm:prSet presAssocID="{B0136349-6553-4F0A-BC63-0B404A6F1AC3}" presName="child2Text" presStyleLbl="bgAcc1" presStyleIdx="2" presStyleCnt="4">
        <dgm:presLayoutVars>
          <dgm:bulletEnabled val="1"/>
        </dgm:presLayoutVars>
      </dgm:prSet>
      <dgm:spPr/>
      <dgm:t>
        <a:bodyPr/>
        <a:lstStyle/>
        <a:p>
          <a:endParaRPr lang="zh-CN" altLang="en-US"/>
        </a:p>
      </dgm:t>
    </dgm:pt>
    <dgm:pt modelId="{DF416930-A196-43C8-AAB6-6FCE093F80F3}" type="pres">
      <dgm:prSet presAssocID="{B0136349-6553-4F0A-BC63-0B404A6F1AC3}" presName="child3group"/>
      <dgm:spPr/>
      <dgm:t>
        <a:bodyPr/>
        <a:lstStyle/>
        <a:p/>
      </dgm:t>
    </dgm:pt>
    <dgm:pt modelId="{D4A98935-31F3-4856-9803-767B8076EC49}" type="pres">
      <dgm:prSet presAssocID="{B0136349-6553-4F0A-BC63-0B404A6F1AC3}" presName="child3" presStyleLbl="bgAcc1" presStyleIdx="1" presStyleCnt="4" custScaleX="142642" custScaleY="119411" custLinFactNeighborX="39612" custLinFactNeighborY="-20222"/>
      <dgm:spPr/>
      <dgm:t>
        <a:bodyPr/>
        <a:lstStyle/>
        <a:p>
          <a:endParaRPr lang="zh-CN" altLang="en-US"/>
        </a:p>
      </dgm:t>
    </dgm:pt>
    <dgm:pt modelId="{6702884B-0440-4C17-908E-23E21DE42223}" type="pres">
      <dgm:prSet presAssocID="{B0136349-6553-4F0A-BC63-0B404A6F1AC3}" presName="child3Text" presStyleLbl="bgAcc1" presStyleIdx="1" presStyleCnt="4">
        <dgm:presLayoutVars>
          <dgm:bulletEnabled val="1"/>
        </dgm:presLayoutVars>
      </dgm:prSet>
      <dgm:spPr/>
      <dgm:t>
        <a:bodyPr/>
        <a:lstStyle/>
        <a:p>
          <a:endParaRPr lang="zh-CN" altLang="en-US"/>
        </a:p>
      </dgm:t>
    </dgm:pt>
    <dgm:pt modelId="{25CDF413-AF09-4E02-BB1E-F39B276E5D76}" type="pres">
      <dgm:prSet presAssocID="{B0136349-6553-4F0A-BC63-0B404A6F1AC3}" presName="child4group"/>
      <dgm:spPr/>
      <dgm:t>
        <a:bodyPr/>
        <a:lstStyle/>
        <a:p/>
      </dgm:t>
    </dgm:pt>
    <dgm:pt modelId="{C0D80D1C-FDC3-457A-88DF-07C7EFB6CD44}" type="pres">
      <dgm:prSet presAssocID="{B0136349-6553-4F0A-BC63-0B404A6F1AC3}" presName="child4" presStyleLbl="bgAcc1" presStyleIdx="3" presStyleCnt="4" custScaleX="122376" custScaleY="145542" custLinFactNeighborX="-43086" custLinFactNeighborY="-19733"/>
      <dgm:spPr>
        <a:prstGeom prst="flowChartAlternateProcess">
          <a:avLst/>
        </a:prstGeom>
      </dgm:spPr>
      <dgm:t>
        <a:bodyPr/>
        <a:lstStyle/>
        <a:p>
          <a:endParaRPr lang="zh-CN" altLang="en-US"/>
        </a:p>
      </dgm:t>
    </dgm:pt>
    <dgm:pt modelId="{52B5B572-C95D-43A7-A23E-7C1E5F52DAC3}" type="pres">
      <dgm:prSet presAssocID="{B0136349-6553-4F0A-BC63-0B404A6F1AC3}" presName="child4Text" presStyleLbl="bgAcc1" presStyleIdx="3" presStyleCnt="4">
        <dgm:presLayoutVars>
          <dgm:bulletEnabled val="1"/>
        </dgm:presLayoutVars>
      </dgm:prSet>
      <dgm:spPr/>
      <dgm:t>
        <a:bodyPr/>
        <a:lstStyle/>
        <a:p>
          <a:endParaRPr lang="zh-CN" altLang="en-US"/>
        </a:p>
      </dgm:t>
    </dgm:pt>
    <dgm:pt modelId="{CB93C183-9BDB-4DF9-B895-A35090D4EB6F}" type="pres">
      <dgm:prSet presAssocID="{B0136349-6553-4F0A-BC63-0B404A6F1AC3}" presName="childPlaceholder"/>
      <dgm:spPr/>
      <dgm:t>
        <a:bodyPr/>
        <a:lstStyle/>
        <a:p/>
      </dgm:t>
    </dgm:pt>
    <dgm:pt modelId="{EE8492AE-7318-4AA6-9485-9A5265480734}" type="pres">
      <dgm:prSet presAssocID="{B0136349-6553-4F0A-BC63-0B404A6F1AC3}" presName="circle"/>
      <dgm:spPr/>
      <dgm:t>
        <a:bodyPr/>
        <a:lstStyle/>
        <a:p/>
      </dgm:t>
    </dgm:pt>
    <dgm:pt modelId="{FC96B51E-70FD-4933-81CF-186A0D6939F4}" type="pres">
      <dgm:prSet presAssocID="{B0136349-6553-4F0A-BC63-0B404A6F1AC3}" presName="quadrant1" presStyleLbl="node1" presStyleCnt="4">
        <dgm:presLayoutVars>
          <dgm:chMax val="1"/>
          <dgm:bulletEnabled val="1"/>
        </dgm:presLayoutVars>
      </dgm:prSet>
      <dgm:spPr/>
      <dgm:t>
        <a:bodyPr/>
        <a:lstStyle/>
        <a:p>
          <a:endParaRPr lang="zh-CN" altLang="en-US"/>
        </a:p>
      </dgm:t>
    </dgm:pt>
    <dgm:pt modelId="{254F8121-1ABB-4421-909F-43C11DF0A1E1}" type="pres">
      <dgm:prSet presAssocID="{B0136349-6553-4F0A-BC63-0B404A6F1AC3}" presName="quadrant2" presStyleLbl="node1" presStyleIdx="1" presStyleCnt="4">
        <dgm:presLayoutVars>
          <dgm:chMax val="1"/>
          <dgm:bulletEnabled val="1"/>
        </dgm:presLayoutVars>
      </dgm:prSet>
      <dgm:spPr/>
      <dgm:t>
        <a:bodyPr/>
        <a:lstStyle/>
        <a:p>
          <a:endParaRPr lang="zh-CN" altLang="en-US"/>
        </a:p>
      </dgm:t>
    </dgm:pt>
    <dgm:pt modelId="{CA0B57B1-BB3A-437A-A9F9-88BDAF0735C2}" type="pres">
      <dgm:prSet presAssocID="{B0136349-6553-4F0A-BC63-0B404A6F1AC3}" presName="quadrant3" presStyleLbl="node1" presStyleIdx="2" presStyleCnt="4">
        <dgm:presLayoutVars>
          <dgm:chMax val="1"/>
          <dgm:bulletEnabled val="1"/>
        </dgm:presLayoutVars>
      </dgm:prSet>
      <dgm:spPr/>
      <dgm:t>
        <a:bodyPr/>
        <a:lstStyle/>
        <a:p>
          <a:endParaRPr lang="zh-CN" altLang="en-US"/>
        </a:p>
      </dgm:t>
    </dgm:pt>
    <dgm:pt modelId="{A8034631-3C67-4C93-A9EF-6781E740A914}" type="pres">
      <dgm:prSet presAssocID="{B0136349-6553-4F0A-BC63-0B404A6F1AC3}" presName="quadrant4" presStyleLbl="node1" presStyleIdx="3" presStyleCnt="4">
        <dgm:presLayoutVars>
          <dgm:chMax val="1"/>
          <dgm:bulletEnabled val="1"/>
        </dgm:presLayoutVars>
      </dgm:prSet>
      <dgm:spPr/>
      <dgm:t>
        <a:bodyPr/>
        <a:lstStyle/>
        <a:p>
          <a:endParaRPr lang="zh-CN" altLang="en-US"/>
        </a:p>
      </dgm:t>
    </dgm:pt>
    <dgm:pt modelId="{B2BA7B66-EC31-41AD-A518-96EB0A7EE476}" type="pres">
      <dgm:prSet presAssocID="{B0136349-6553-4F0A-BC63-0B404A6F1AC3}" presName="quadrantPlaceholder"/>
      <dgm:spPr/>
      <dgm:t>
        <a:bodyPr/>
        <a:lstStyle/>
        <a:p/>
      </dgm:t>
    </dgm:pt>
    <dgm:pt modelId="{6643B140-AAFF-4123-B194-26EFEC41D05B}" type="pres">
      <dgm:prSet presAssocID="{B0136349-6553-4F0A-BC63-0B404A6F1AC3}" presName="center1" presStyleLbl="fgShp" presStyleCnt="2"/>
      <dgm:spPr/>
      <dgm:t>
        <a:bodyPr/>
        <a:lstStyle/>
        <a:p/>
      </dgm:t>
    </dgm:pt>
    <dgm:pt modelId="{6FC85105-9373-447D-B1DD-52321E5F9E8A}" type="pres">
      <dgm:prSet presAssocID="{B0136349-6553-4F0A-BC63-0B404A6F1AC3}" presName="center2" presStyleLbl="fgShp" presStyleIdx="1" presStyleCnt="2"/>
      <dgm:spPr/>
      <dgm:t>
        <a:bodyPr/>
        <a:lstStyle/>
        <a:p/>
      </dgm:t>
    </dgm:pt>
  </dgm:ptLst>
  <dgm:cxnLst>
    <dgm:cxn modelId="{D1EA105C-AAC2-444F-819D-C5CEAB9A751A}" srcId="{B0136349-6553-4F0A-BC63-0B404A6F1AC3}" destId="{32BDCDCB-B891-4ACA-855C-31DA7E6BACBB}" srcOrd="0" destOrd="0" parTransId="{EAA611FB-9438-495E-ACB1-E71F79AA76C6}" sibTransId="{552AF863-E2DC-49C7-AB51-230B810BE30C}"/>
    <dgm:cxn modelId="{8C14C19A-60D1-4A8D-B378-D21F5A55BBB8}" srcId="{32BDCDCB-B891-4ACA-855C-31DA7E6BACBB}" destId="{6411A82F-4271-4B30-8366-9DAFF899F442}" srcOrd="0" destOrd="0" parTransId="{12314325-7D7F-4D67-A34E-9FAE0C41E869}" sibTransId="{AE324638-9887-4BAA-A1C1-DA2AC517004B}"/>
    <dgm:cxn modelId="{0D5CD01C-6925-4E9D-B0FF-13EC4F524CA9}" srcId="{32BDCDCB-B891-4ACA-855C-31DA7E6BACBB}" destId="{379C14A2-7014-48BC-A221-FF9ECADA091C}" srcOrd="1" destOrd="0" parTransId="{A4053842-9C80-4E47-835C-F3163DB4B488}" sibTransId="{C11AACF8-F555-4522-95EA-E903FFEC5893}"/>
    <dgm:cxn modelId="{63129A9B-10B5-489C-AD1B-300725943F4A}" srcId="{32BDCDCB-B891-4ACA-855C-31DA7E6BACBB}" destId="{95D44A26-AECA-4AE2-A9F0-6798CCB3A250}" srcOrd="2" destOrd="0" parTransId="{52B79E8E-777E-4327-B8A4-EAA443CFC083}" sibTransId="{0DD93023-252D-4CCA-AB9F-5371DE0412B6}"/>
    <dgm:cxn modelId="{EB7E680A-8609-40E7-9ACC-7397341FA464}" srcId="{32BDCDCB-B891-4ACA-855C-31DA7E6BACBB}" destId="{A822D617-2001-4513-B8D9-DCD701AF190C}" srcOrd="3" destOrd="0" parTransId="{A13DED50-5698-422B-A285-4507D798269F}" sibTransId="{061DCC47-11D8-46A1-82EB-04037B33E3EF}"/>
    <dgm:cxn modelId="{48B35D71-D83D-4041-8066-5A726B57A721}" srcId="{B0136349-6553-4F0A-BC63-0B404A6F1AC3}" destId="{FDA6E2BE-A649-4CE0-84DD-65869174F1EF}" srcOrd="1" destOrd="0" parTransId="{D09C3D3E-4562-431C-8A14-D31A124C580A}" sibTransId="{DE43AD2B-CC60-4BD6-B7C2-BCE0926AC745}"/>
    <dgm:cxn modelId="{9E752A85-3A4D-40C5-ACCA-BB3E335ADE59}" srcId="{FDA6E2BE-A649-4CE0-84DD-65869174F1EF}" destId="{95BCDA88-CD78-43BD-8432-3A2573F7C316}" srcOrd="0" destOrd="0" parTransId="{8390D9E8-C4A9-42C0-AA34-B84C438EB91D}" sibTransId="{09903538-F4C8-45E1-86C7-25E081C1725D}"/>
    <dgm:cxn modelId="{1C2CA56B-533D-44D5-B521-70DC449EFA62}" srcId="{FDA6E2BE-A649-4CE0-84DD-65869174F1EF}" destId="{C12601A5-45A5-4E65-BDC6-1931A8D8B49C}" srcOrd="1" destOrd="0" parTransId="{A78A8EC2-346E-4431-B018-12B4942330FC}" sibTransId="{C4B2C0F5-7E8B-499E-A552-F647C970DD33}"/>
    <dgm:cxn modelId="{088AC5DE-EB90-4CE3-B1B9-4012807CA894}" srcId="{FDA6E2BE-A649-4CE0-84DD-65869174F1EF}" destId="{C2D1214F-DC62-42C8-AEA4-0214DC4A196B}" srcOrd="2" destOrd="0" parTransId="{EDF20241-B299-4ED9-9F47-D0D2898A9EA0}" sibTransId="{2656E2AC-E2B0-4E10-9897-035988E13845}"/>
    <dgm:cxn modelId="{D1FB592D-E0F5-444C-A28D-21FBBF2E6E1F}" srcId="{FDA6E2BE-A649-4CE0-84DD-65869174F1EF}" destId="{01E00EBF-B6E9-4663-B0A8-C9179ED02CE8}" srcOrd="3" destOrd="0" parTransId="{6C37A3B6-80CC-4915-BCCE-1B8DD6528FF7}" sibTransId="{5F4DF0F6-64E6-4EBE-846D-3E7EB46A6F61}"/>
    <dgm:cxn modelId="{9027F9ED-6285-48C0-833E-0218EB8F7E20}" srcId="{FDA6E2BE-A649-4CE0-84DD-65869174F1EF}" destId="{1733D723-69E9-4003-A5C8-C83EA32F5AE7}" srcOrd="4" destOrd="0" parTransId="{7393E4FA-69CC-42B3-9683-42901E8F4C00}" sibTransId="{3C91BED8-10C3-4E7C-BB50-3C45B96E3718}"/>
    <dgm:cxn modelId="{1E21DCCD-57DE-45E4-87B2-F6536D2FF860}" srcId="{B0136349-6553-4F0A-BC63-0B404A6F1AC3}" destId="{54E1DCDD-6903-4BE3-8971-B91C120002B3}" srcOrd="2" destOrd="0" parTransId="{2861059F-BD15-48A7-9697-A8388A3529BC}" sibTransId="{3928FBD0-FFF8-4FD1-BED9-D52BE080EAAF}"/>
    <dgm:cxn modelId="{1D82FA41-131F-40EA-A811-71DDEC527234}" srcId="{54E1DCDD-6903-4BE3-8971-B91C120002B3}" destId="{50A28432-0F00-4B3E-8BC9-3DDD31C92AF6}" srcOrd="0" destOrd="0" parTransId="{116336DB-1C2F-4291-889E-8670912B7048}" sibTransId="{F5ECD437-68F8-4381-B828-CB457D9E75DC}"/>
    <dgm:cxn modelId="{2BA3E1E4-0070-40F0-BC29-964929E96104}" srcId="{54E1DCDD-6903-4BE3-8971-B91C120002B3}" destId="{883127E5-D111-41AC-A29D-AC96D3E762F9}" srcOrd="1" destOrd="0" parTransId="{71EAD954-9193-413D-B2F7-16317D45449D}" sibTransId="{AC048CF6-C7E7-492F-9AB0-976E9FF8F88F}"/>
    <dgm:cxn modelId="{F930A3E1-1E8F-42A0-9164-F9E5DA40174B}" srcId="{54E1DCDD-6903-4BE3-8971-B91C120002B3}" destId="{D3F2DFEB-99C7-4492-A566-85FB520B7CD2}" srcOrd="2" destOrd="0" parTransId="{B68AC5DB-93A2-4AE7-A00C-F6F446C9A530}" sibTransId="{5666B294-E13F-44DF-8F74-45F7D7F9A83D}"/>
    <dgm:cxn modelId="{15235521-D7A4-47CA-82EF-4EA451B32AFF}" srcId="{54E1DCDD-6903-4BE3-8971-B91C120002B3}" destId="{F2914A6A-2C6A-4F85-88C3-126C796DCEA5}" srcOrd="3" destOrd="0" parTransId="{2DEFA113-ADD2-4172-AD1F-742DAA82A8DD}" sibTransId="{067D3CDD-F1BA-4EF4-9290-BBC088A00654}"/>
    <dgm:cxn modelId="{2FD32DC3-C39A-4A3E-89E9-67E2D25F24E7}" srcId="{B0136349-6553-4F0A-BC63-0B404A6F1AC3}" destId="{7DD546A2-AE5F-46D2-89C3-857801577AA1}" srcOrd="3" destOrd="0" parTransId="{ABEF1230-3CA6-40DA-88EE-E45425605119}" sibTransId="{0B1D6B4B-9DDF-4841-AD72-863FB27D7024}"/>
    <dgm:cxn modelId="{4049BE6E-980E-4BF5-8DBB-FCB11230C330}" srcId="{7DD546A2-AE5F-46D2-89C3-857801577AA1}" destId="{016167A3-4DB8-434C-AB04-4643ABF6F23F}" srcOrd="0" destOrd="0" parTransId="{B22DA0CC-109C-4FB4-A497-A0A4201B3B47}" sibTransId="{67085FBF-9184-436A-8B62-C57466A69C04}"/>
    <dgm:cxn modelId="{BF436CEC-77F3-4E6B-9E39-381748CE5CB7}" srcId="{7DD546A2-AE5F-46D2-89C3-857801577AA1}" destId="{86E31E59-8F64-48B7-972E-CF4413852CEF}" srcOrd="1" destOrd="0" parTransId="{88D352DF-0D39-47C5-A294-7142C18DDF55}" sibTransId="{1139EB4C-BD71-4FAD-9487-71C523DF87BF}"/>
    <dgm:cxn modelId="{24EA4990-CB43-4A09-B55D-B85E317DAAE0}" srcId="{7DD546A2-AE5F-46D2-89C3-857801577AA1}" destId="{3952CFFE-F856-454B-9FE0-8429EF3BC8CE}" srcOrd="2" destOrd="0" parTransId="{14619909-098F-4B0B-9F83-AF8EE420ACCC}" sibTransId="{BAE3CF50-35E6-471D-AE8B-1433EB42514F}"/>
    <dgm:cxn modelId="{BEAD5E17-04D6-49A1-AB38-6DD135C02E79}" srcId="{7DD546A2-AE5F-46D2-89C3-857801577AA1}" destId="{9B111974-991D-4600-9230-FE23C3774F1D}" srcOrd="3" destOrd="0" parTransId="{3385C07B-5831-4BD8-84AA-8529DDD4A137}" sibTransId="{9FF16FA5-E0B4-4D1C-912B-211249815AAC}"/>
    <dgm:cxn modelId="{DC7CA18A-CFE1-4A5E-80A4-04F434670AF5}" srcId="{7DD546A2-AE5F-46D2-89C3-857801577AA1}" destId="{92FEF340-5C3F-4D54-A6B2-DE89B42A7816}" srcOrd="4" destOrd="0" parTransId="{5A5D0578-B3B0-4A42-960A-255218CFD36F}" sibTransId="{AE5C9CFB-27DA-429D-92BB-47CE2D04445A}"/>
    <dgm:cxn modelId="{FCFBD6CB-9CA1-42BB-90E3-8628672D9CD4}" srcId="{B0136349-6553-4F0A-BC63-0B404A6F1AC3}" destId="{D84FFBAC-3CF3-40D6-A702-85FA6593123B}" srcOrd="4" destOrd="0" parTransId="{A01A805C-6FDA-46BD-84EA-1F9C19468A65}" sibTransId="{D5D59406-54D8-4BE7-A0BF-3CAA3AE06600}"/>
    <dgm:cxn modelId="{31F187DA-7ACF-4F61-A08B-052E6C7583DC}" srcId="{B0136349-6553-4F0A-BC63-0B404A6F1AC3}" destId="{EA710141-8853-4628-BB57-8DDE5FC0F90A}" srcOrd="5" destOrd="0" parTransId="{428386DC-59EF-4BD8-A73F-E3345CF9D0AA}" sibTransId="{DF423C76-A4B8-4725-8456-A83D1905EB37}"/>
    <dgm:cxn modelId="{BB3390EA-28D2-4AF8-BC48-58E79158E3A3}" type="presOf" srcId="{B0136349-6553-4F0A-BC63-0B404A6F1AC3}" destId="{B2E76EFD-B8D5-40FA-97C0-E08F3CB3EC18}" srcOrd="0" destOrd="0" presId="urn:microsoft.com/office/officeart/2005/8/layout/cycle4#13"/>
    <dgm:cxn modelId="{2D29D709-49E1-4B77-A395-420E33B793AB}" type="presParOf" srcId="{B2E76EFD-B8D5-40FA-97C0-E08F3CB3EC18}" destId="{DD884FD8-5ED0-411A-ADF7-7DF6B7900F63}" srcOrd="0" destOrd="0" presId="urn:microsoft.com/office/officeart/2005/8/layout/cycle4#13"/>
    <dgm:cxn modelId="{53E56E4E-E174-4B74-9970-83157A2C1283}" type="presParOf" srcId="{DD884FD8-5ED0-411A-ADF7-7DF6B7900F63}" destId="{8FFEAB2D-60A6-4B41-A9B3-F2AD1D2389EE}" srcOrd="0" destOrd="0" presId="urn:microsoft.com/office/officeart/2005/8/layout/cycle4#13"/>
    <dgm:cxn modelId="{C43EA481-B8B5-40C0-82B4-942EBACDAA86}" type="presParOf" srcId="{8FFEAB2D-60A6-4B41-A9B3-F2AD1D2389EE}" destId="{EC0850DE-AE92-4ADD-B030-72B7AE097EBD}" srcOrd="0" destOrd="0" presId="urn:microsoft.com/office/officeart/2005/8/layout/cycle4#13"/>
    <dgm:cxn modelId="{25E856D6-D7E0-456F-B768-99FDE946D331}" type="presOf" srcId="{6411A82F-4271-4B30-8366-9DAFF899F442}" destId="{EC0850DE-AE92-4ADD-B030-72B7AE097EBD}" srcOrd="0" destOrd="0" presId="urn:microsoft.com/office/officeart/2005/8/layout/cycle4#13"/>
    <dgm:cxn modelId="{F6910C76-85E3-4042-8D48-1E18D5302F91}" type="presOf" srcId="{379C14A2-7014-48BC-A221-FF9ECADA091C}" destId="{EC0850DE-AE92-4ADD-B030-72B7AE097EBD}" srcOrd="0" destOrd="1" presId="urn:microsoft.com/office/officeart/2005/8/layout/cycle4#13"/>
    <dgm:cxn modelId="{0A949DAE-04C8-4FB6-A70C-53F80687ABE8}" type="presOf" srcId="{95D44A26-AECA-4AE2-A9F0-6798CCB3A250}" destId="{EC0850DE-AE92-4ADD-B030-72B7AE097EBD}" srcOrd="0" destOrd="2" presId="urn:microsoft.com/office/officeart/2005/8/layout/cycle4#13"/>
    <dgm:cxn modelId="{41648C86-0609-440B-BFD5-7998303E5FA3}" type="presOf" srcId="{A822D617-2001-4513-B8D9-DCD701AF190C}" destId="{EC0850DE-AE92-4ADD-B030-72B7AE097EBD}" srcOrd="0" destOrd="3" presId="urn:microsoft.com/office/officeart/2005/8/layout/cycle4#13"/>
    <dgm:cxn modelId="{6F88F582-D514-4FB8-AFA4-742F8D590B19}" type="presParOf" srcId="{8FFEAB2D-60A6-4B41-A9B3-F2AD1D2389EE}" destId="{892E237F-06CA-4E0F-A9F1-95A962E0B209}" srcOrd="1" destOrd="0" presId="urn:microsoft.com/office/officeart/2005/8/layout/cycle4#13"/>
    <dgm:cxn modelId="{1883C96D-A403-47DE-BFE7-3848AAE0F5C0}" type="presOf" srcId="{6411A82F-4271-4B30-8366-9DAFF899F442}" destId="{892E237F-06CA-4E0F-A9F1-95A962E0B209}" srcOrd="1" destOrd="0" presId="urn:microsoft.com/office/officeart/2005/8/layout/cycle4#13"/>
    <dgm:cxn modelId="{76890986-E440-490E-9BDA-CAD08C02D9AC}" type="presOf" srcId="{379C14A2-7014-48BC-A221-FF9ECADA091C}" destId="{892E237F-06CA-4E0F-A9F1-95A962E0B209}" srcOrd="1" destOrd="1" presId="urn:microsoft.com/office/officeart/2005/8/layout/cycle4#13"/>
    <dgm:cxn modelId="{2AEC4537-59A2-44FC-B139-7319D221F221}" type="presOf" srcId="{95D44A26-AECA-4AE2-A9F0-6798CCB3A250}" destId="{892E237F-06CA-4E0F-A9F1-95A962E0B209}" srcOrd="1" destOrd="2" presId="urn:microsoft.com/office/officeart/2005/8/layout/cycle4#13"/>
    <dgm:cxn modelId="{51892281-74EC-4F35-90D8-628A044C93F7}" type="presOf" srcId="{A822D617-2001-4513-B8D9-DCD701AF190C}" destId="{892E237F-06CA-4E0F-A9F1-95A962E0B209}" srcOrd="1" destOrd="3" presId="urn:microsoft.com/office/officeart/2005/8/layout/cycle4#13"/>
    <dgm:cxn modelId="{BDE3BE16-AD19-4891-80BA-ED2524A2376C}" type="presParOf" srcId="{DD884FD8-5ED0-411A-ADF7-7DF6B7900F63}" destId="{ECD05221-4BBC-41ED-A5D8-B6951A3983D0}" srcOrd="1" destOrd="0" presId="urn:microsoft.com/office/officeart/2005/8/layout/cycle4#13"/>
    <dgm:cxn modelId="{4050F13E-DB52-4E62-BE19-C352DA3A7D0B}" type="presParOf" srcId="{ECD05221-4BBC-41ED-A5D8-B6951A3983D0}" destId="{A892FF1D-C809-433B-8F90-1C4F6F1A5ECD}" srcOrd="0" destOrd="0" presId="urn:microsoft.com/office/officeart/2005/8/layout/cycle4#13"/>
    <dgm:cxn modelId="{533B93D3-794B-4FA3-8CE3-F0E6AC3FD8DE}" type="presOf" srcId="{95BCDA88-CD78-43BD-8432-3A2573F7C316}" destId="{A892FF1D-C809-433B-8F90-1C4F6F1A5ECD}" srcOrd="0" destOrd="0" presId="urn:microsoft.com/office/officeart/2005/8/layout/cycle4#13"/>
    <dgm:cxn modelId="{E197CDCF-9AB5-44EB-A58A-88A5A516D2D8}" type="presOf" srcId="{C12601A5-45A5-4E65-BDC6-1931A8D8B49C}" destId="{A892FF1D-C809-433B-8F90-1C4F6F1A5ECD}" srcOrd="0" destOrd="1" presId="urn:microsoft.com/office/officeart/2005/8/layout/cycle4#13"/>
    <dgm:cxn modelId="{C4CF7821-65FD-4E0F-8EF5-38FC06A1EC26}" type="presOf" srcId="{C2D1214F-DC62-42C8-AEA4-0214DC4A196B}" destId="{A892FF1D-C809-433B-8F90-1C4F6F1A5ECD}" srcOrd="0" destOrd="2" presId="urn:microsoft.com/office/officeart/2005/8/layout/cycle4#13"/>
    <dgm:cxn modelId="{DAE96019-30C9-446D-A7F3-D715DC045238}" type="presOf" srcId="{01E00EBF-B6E9-4663-B0A8-C9179ED02CE8}" destId="{A892FF1D-C809-433B-8F90-1C4F6F1A5ECD}" srcOrd="0" destOrd="3" presId="urn:microsoft.com/office/officeart/2005/8/layout/cycle4#13"/>
    <dgm:cxn modelId="{54FF512C-097E-4F9A-9F2A-4536E3B51130}" type="presOf" srcId="{1733D723-69E9-4003-A5C8-C83EA32F5AE7}" destId="{A892FF1D-C809-433B-8F90-1C4F6F1A5ECD}" srcOrd="0" destOrd="4" presId="urn:microsoft.com/office/officeart/2005/8/layout/cycle4#13"/>
    <dgm:cxn modelId="{2E908059-2D96-41D6-914A-2D34451946B6}" type="presParOf" srcId="{ECD05221-4BBC-41ED-A5D8-B6951A3983D0}" destId="{9C1D3A2A-7254-434D-A32F-C70227F4621E}" srcOrd="1" destOrd="0" presId="urn:microsoft.com/office/officeart/2005/8/layout/cycle4#13"/>
    <dgm:cxn modelId="{D868B95C-2C9E-464C-9203-C7C56BCF9070}" type="presOf" srcId="{95BCDA88-CD78-43BD-8432-3A2573F7C316}" destId="{9C1D3A2A-7254-434D-A32F-C70227F4621E}" srcOrd="1" destOrd="0" presId="urn:microsoft.com/office/officeart/2005/8/layout/cycle4#13"/>
    <dgm:cxn modelId="{DAC14AFE-7234-42AE-9AFB-4F21D0F5D90C}" type="presOf" srcId="{C12601A5-45A5-4E65-BDC6-1931A8D8B49C}" destId="{9C1D3A2A-7254-434D-A32F-C70227F4621E}" srcOrd="1" destOrd="1" presId="urn:microsoft.com/office/officeart/2005/8/layout/cycle4#13"/>
    <dgm:cxn modelId="{8846FBF2-3E38-4823-B8BA-6A8AD8236DF9}" type="presOf" srcId="{C2D1214F-DC62-42C8-AEA4-0214DC4A196B}" destId="{9C1D3A2A-7254-434D-A32F-C70227F4621E}" srcOrd="1" destOrd="2" presId="urn:microsoft.com/office/officeart/2005/8/layout/cycle4#13"/>
    <dgm:cxn modelId="{E2D59F16-AEAA-4A66-9286-1C821904E211}" type="presOf" srcId="{01E00EBF-B6E9-4663-B0A8-C9179ED02CE8}" destId="{9C1D3A2A-7254-434D-A32F-C70227F4621E}" srcOrd="1" destOrd="3" presId="urn:microsoft.com/office/officeart/2005/8/layout/cycle4#13"/>
    <dgm:cxn modelId="{52213D19-D242-4BDB-A1A2-10DEA72E0BA6}" type="presOf" srcId="{1733D723-69E9-4003-A5C8-C83EA32F5AE7}" destId="{9C1D3A2A-7254-434D-A32F-C70227F4621E}" srcOrd="1" destOrd="4" presId="urn:microsoft.com/office/officeart/2005/8/layout/cycle4#13"/>
    <dgm:cxn modelId="{3D50A70B-2647-4B60-9F09-2B8C868845AF}" type="presParOf" srcId="{DD884FD8-5ED0-411A-ADF7-7DF6B7900F63}" destId="{DF416930-A196-43C8-AAB6-6FCE093F80F3}" srcOrd="2" destOrd="0" presId="urn:microsoft.com/office/officeart/2005/8/layout/cycle4#13"/>
    <dgm:cxn modelId="{3A6AD988-1D5A-4191-98EA-CD4ACBEFA875}" type="presParOf" srcId="{DF416930-A196-43C8-AAB6-6FCE093F80F3}" destId="{D4A98935-31F3-4856-9803-767B8076EC49}" srcOrd="0" destOrd="0" presId="urn:microsoft.com/office/officeart/2005/8/layout/cycle4#13"/>
    <dgm:cxn modelId="{3D99B46A-243C-4AC8-9E76-50E38B58B69B}" type="presOf" srcId="{50A28432-0F00-4B3E-8BC9-3DDD31C92AF6}" destId="{D4A98935-31F3-4856-9803-767B8076EC49}" srcOrd="0" destOrd="0" presId="urn:microsoft.com/office/officeart/2005/8/layout/cycle4#13"/>
    <dgm:cxn modelId="{8FEC3D07-CC33-4459-8147-AA315004F799}" type="presOf" srcId="{883127E5-D111-41AC-A29D-AC96D3E762F9}" destId="{D4A98935-31F3-4856-9803-767B8076EC49}" srcOrd="0" destOrd="1" presId="urn:microsoft.com/office/officeart/2005/8/layout/cycle4#13"/>
    <dgm:cxn modelId="{4B1FBD69-ABE9-4AA8-91C4-8858D6E7859D}" type="presOf" srcId="{D3F2DFEB-99C7-4492-A566-85FB520B7CD2}" destId="{D4A98935-31F3-4856-9803-767B8076EC49}" srcOrd="0" destOrd="2" presId="urn:microsoft.com/office/officeart/2005/8/layout/cycle4#13"/>
    <dgm:cxn modelId="{711D1E54-CB13-40A6-B4DD-D7C949A50863}" type="presOf" srcId="{F2914A6A-2C6A-4F85-88C3-126C796DCEA5}" destId="{D4A98935-31F3-4856-9803-767B8076EC49}" srcOrd="0" destOrd="3" presId="urn:microsoft.com/office/officeart/2005/8/layout/cycle4#13"/>
    <dgm:cxn modelId="{E0D4A8E2-FB69-48EA-ACE5-A312A5E553D8}" type="presParOf" srcId="{DF416930-A196-43C8-AAB6-6FCE093F80F3}" destId="{6702884B-0440-4C17-908E-23E21DE42223}" srcOrd="1" destOrd="0" presId="urn:microsoft.com/office/officeart/2005/8/layout/cycle4#13"/>
    <dgm:cxn modelId="{04CFC183-161C-4A7E-AD19-0ABF2B9E353C}" type="presOf" srcId="{50A28432-0F00-4B3E-8BC9-3DDD31C92AF6}" destId="{6702884B-0440-4C17-908E-23E21DE42223}" srcOrd="1" destOrd="0" presId="urn:microsoft.com/office/officeart/2005/8/layout/cycle4#13"/>
    <dgm:cxn modelId="{6BEE05C5-D280-4704-85BB-9E1682435AB7}" type="presOf" srcId="{883127E5-D111-41AC-A29D-AC96D3E762F9}" destId="{6702884B-0440-4C17-908E-23E21DE42223}" srcOrd="1" destOrd="1" presId="urn:microsoft.com/office/officeart/2005/8/layout/cycle4#13"/>
    <dgm:cxn modelId="{74089DC6-448E-4343-81CA-D2E4CE04B9B7}" type="presOf" srcId="{D3F2DFEB-99C7-4492-A566-85FB520B7CD2}" destId="{6702884B-0440-4C17-908E-23E21DE42223}" srcOrd="1" destOrd="2" presId="urn:microsoft.com/office/officeart/2005/8/layout/cycle4#13"/>
    <dgm:cxn modelId="{5F1B5039-69C0-439F-BE13-685D573CF429}" type="presOf" srcId="{F2914A6A-2C6A-4F85-88C3-126C796DCEA5}" destId="{6702884B-0440-4C17-908E-23E21DE42223}" srcOrd="1" destOrd="3" presId="urn:microsoft.com/office/officeart/2005/8/layout/cycle4#13"/>
    <dgm:cxn modelId="{F86195AE-3074-4A08-A781-BA4EFEBA21BF}" type="presParOf" srcId="{DD884FD8-5ED0-411A-ADF7-7DF6B7900F63}" destId="{25CDF413-AF09-4E02-BB1E-F39B276E5D76}" srcOrd="3" destOrd="0" presId="urn:microsoft.com/office/officeart/2005/8/layout/cycle4#13"/>
    <dgm:cxn modelId="{17E84A31-5C5D-4785-902C-B48C997D9E87}" type="presParOf" srcId="{25CDF413-AF09-4E02-BB1E-F39B276E5D76}" destId="{C0D80D1C-FDC3-457A-88DF-07C7EFB6CD44}" srcOrd="0" destOrd="0" presId="urn:microsoft.com/office/officeart/2005/8/layout/cycle4#13"/>
    <dgm:cxn modelId="{AF096329-91FF-4238-9C48-B11CC7CFA8A5}" type="presOf" srcId="{016167A3-4DB8-434C-AB04-4643ABF6F23F}" destId="{C0D80D1C-FDC3-457A-88DF-07C7EFB6CD44}" srcOrd="0" destOrd="0" presId="urn:microsoft.com/office/officeart/2005/8/layout/cycle4#13"/>
    <dgm:cxn modelId="{32E2952B-FD83-4F8C-9313-605EC3F6B9E8}" type="presOf" srcId="{86E31E59-8F64-48B7-972E-CF4413852CEF}" destId="{C0D80D1C-FDC3-457A-88DF-07C7EFB6CD44}" srcOrd="0" destOrd="1" presId="urn:microsoft.com/office/officeart/2005/8/layout/cycle4#13"/>
    <dgm:cxn modelId="{DC5D7E94-F89A-463D-AF83-0B0563FEC3D4}" type="presOf" srcId="{3952CFFE-F856-454B-9FE0-8429EF3BC8CE}" destId="{C0D80D1C-FDC3-457A-88DF-07C7EFB6CD44}" srcOrd="0" destOrd="2" presId="urn:microsoft.com/office/officeart/2005/8/layout/cycle4#13"/>
    <dgm:cxn modelId="{E9867A94-4232-4CD3-9827-A53A5993C0D2}" type="presOf" srcId="{9B111974-991D-4600-9230-FE23C3774F1D}" destId="{C0D80D1C-FDC3-457A-88DF-07C7EFB6CD44}" srcOrd="0" destOrd="3" presId="urn:microsoft.com/office/officeart/2005/8/layout/cycle4#13"/>
    <dgm:cxn modelId="{D46D2A47-BC20-4FB8-8742-4558DB332A4D}" type="presOf" srcId="{92FEF340-5C3F-4D54-A6B2-DE89B42A7816}" destId="{C0D80D1C-FDC3-457A-88DF-07C7EFB6CD44}" srcOrd="0" destOrd="4" presId="urn:microsoft.com/office/officeart/2005/8/layout/cycle4#13"/>
    <dgm:cxn modelId="{3476E7BA-F87E-4538-BDAC-87FC0E04B6F0}" type="presParOf" srcId="{25CDF413-AF09-4E02-BB1E-F39B276E5D76}" destId="{52B5B572-C95D-43A7-A23E-7C1E5F52DAC3}" srcOrd="1" destOrd="0" presId="urn:microsoft.com/office/officeart/2005/8/layout/cycle4#13"/>
    <dgm:cxn modelId="{FB4FCA56-EBFE-4A2E-B686-A29F2C7A64CB}" type="presOf" srcId="{016167A3-4DB8-434C-AB04-4643ABF6F23F}" destId="{52B5B572-C95D-43A7-A23E-7C1E5F52DAC3}" srcOrd="1" destOrd="0" presId="urn:microsoft.com/office/officeart/2005/8/layout/cycle4#13"/>
    <dgm:cxn modelId="{B026BBB5-B14D-4342-BC89-ABADD6FDF3BA}" type="presOf" srcId="{86E31E59-8F64-48B7-972E-CF4413852CEF}" destId="{52B5B572-C95D-43A7-A23E-7C1E5F52DAC3}" srcOrd="1" destOrd="1" presId="urn:microsoft.com/office/officeart/2005/8/layout/cycle4#13"/>
    <dgm:cxn modelId="{7EB6D89C-E8B1-40B6-A4AB-1D6FE1BC0EF3}" type="presOf" srcId="{3952CFFE-F856-454B-9FE0-8429EF3BC8CE}" destId="{52B5B572-C95D-43A7-A23E-7C1E5F52DAC3}" srcOrd="1" destOrd="2" presId="urn:microsoft.com/office/officeart/2005/8/layout/cycle4#13"/>
    <dgm:cxn modelId="{F1C8E63D-B13D-40A3-8E91-E1238E91B8EE}" type="presOf" srcId="{9B111974-991D-4600-9230-FE23C3774F1D}" destId="{52B5B572-C95D-43A7-A23E-7C1E5F52DAC3}" srcOrd="1" destOrd="3" presId="urn:microsoft.com/office/officeart/2005/8/layout/cycle4#13"/>
    <dgm:cxn modelId="{EC7F21D4-76E7-475A-A365-5EC29D21DA5B}" type="presOf" srcId="{92FEF340-5C3F-4D54-A6B2-DE89B42A7816}" destId="{52B5B572-C95D-43A7-A23E-7C1E5F52DAC3}" srcOrd="1" destOrd="4" presId="urn:microsoft.com/office/officeart/2005/8/layout/cycle4#13"/>
    <dgm:cxn modelId="{44FA8688-627A-4452-8795-70CDB6296BCE}" type="presParOf" srcId="{DD884FD8-5ED0-411A-ADF7-7DF6B7900F63}" destId="{CB93C183-9BDB-4DF9-B895-A35090D4EB6F}" srcOrd="4" destOrd="0" presId="urn:microsoft.com/office/officeart/2005/8/layout/cycle4#13"/>
    <dgm:cxn modelId="{A3FAA866-9CA5-4323-8AD8-6B4D2942A6A2}" type="presParOf" srcId="{B2E76EFD-B8D5-40FA-97C0-E08F3CB3EC18}" destId="{EE8492AE-7318-4AA6-9485-9A5265480734}" srcOrd="1" destOrd="0" presId="urn:microsoft.com/office/officeart/2005/8/layout/cycle4#13"/>
    <dgm:cxn modelId="{719FC9E1-DAC4-44E0-A3FB-A438BE93C740}" type="presParOf" srcId="{EE8492AE-7318-4AA6-9485-9A5265480734}" destId="{FC96B51E-70FD-4933-81CF-186A0D6939F4}" srcOrd="0" destOrd="0" presId="urn:microsoft.com/office/officeart/2005/8/layout/cycle4#13"/>
    <dgm:cxn modelId="{EB84844D-378A-487A-8426-0F7A902EF862}" type="presOf" srcId="{32BDCDCB-B891-4ACA-855C-31DA7E6BACBB}" destId="{FC96B51E-70FD-4933-81CF-186A0D6939F4}" srcOrd="0" destOrd="0" presId="urn:microsoft.com/office/officeart/2005/8/layout/cycle4#13"/>
    <dgm:cxn modelId="{BE8F2256-AC82-44E2-99AA-75540D54B76B}" type="presParOf" srcId="{EE8492AE-7318-4AA6-9485-9A5265480734}" destId="{254F8121-1ABB-4421-909F-43C11DF0A1E1}" srcOrd="1" destOrd="0" presId="urn:microsoft.com/office/officeart/2005/8/layout/cycle4#13"/>
    <dgm:cxn modelId="{B5C36BE0-1DDA-48A4-8650-08D288CC2DAC}" type="presOf" srcId="{FDA6E2BE-A649-4CE0-84DD-65869174F1EF}" destId="{254F8121-1ABB-4421-909F-43C11DF0A1E1}" srcOrd="0" destOrd="0" presId="urn:microsoft.com/office/officeart/2005/8/layout/cycle4#13"/>
    <dgm:cxn modelId="{B47F09C4-83DD-4BAD-B6B4-541B23308247}" type="presParOf" srcId="{EE8492AE-7318-4AA6-9485-9A5265480734}" destId="{CA0B57B1-BB3A-437A-A9F9-88BDAF0735C2}" srcOrd="2" destOrd="0" presId="urn:microsoft.com/office/officeart/2005/8/layout/cycle4#13"/>
    <dgm:cxn modelId="{FEE19257-FC63-4EC8-9568-1B8BFD121467}" type="presOf" srcId="{54E1DCDD-6903-4BE3-8971-B91C120002B3}" destId="{CA0B57B1-BB3A-437A-A9F9-88BDAF0735C2}" srcOrd="0" destOrd="0" presId="urn:microsoft.com/office/officeart/2005/8/layout/cycle4#13"/>
    <dgm:cxn modelId="{9007FB57-96FD-41D2-AD85-C73EC338F9E2}" type="presParOf" srcId="{EE8492AE-7318-4AA6-9485-9A5265480734}" destId="{A8034631-3C67-4C93-A9EF-6781E740A914}" srcOrd="3" destOrd="0" presId="urn:microsoft.com/office/officeart/2005/8/layout/cycle4#13"/>
    <dgm:cxn modelId="{D27645FF-4DE2-43EF-ACB8-697144975B44}" type="presOf" srcId="{7DD546A2-AE5F-46D2-89C3-857801577AA1}" destId="{A8034631-3C67-4C93-A9EF-6781E740A914}" srcOrd="0" destOrd="0" presId="urn:microsoft.com/office/officeart/2005/8/layout/cycle4#13"/>
    <dgm:cxn modelId="{1C727E7B-B1BE-4AA2-8F28-38CA6EC4FC26}" type="presParOf" srcId="{EE8492AE-7318-4AA6-9485-9A5265480734}" destId="{B2BA7B66-EC31-41AD-A518-96EB0A7EE476}" srcOrd="4" destOrd="0" presId="urn:microsoft.com/office/officeart/2005/8/layout/cycle4#13"/>
    <dgm:cxn modelId="{C4703307-FBC7-4EE1-98E3-A32FCE6452BE}" type="presParOf" srcId="{B2E76EFD-B8D5-40FA-97C0-E08F3CB3EC18}" destId="{6643B140-AAFF-4123-B194-26EFEC41D05B}" srcOrd="2" destOrd="0" presId="urn:microsoft.com/office/officeart/2005/8/layout/cycle4#13"/>
    <dgm:cxn modelId="{A09612EC-3768-4CE4-844C-B699DCDFE5A3}" type="presParOf" srcId="{B2E76EFD-B8D5-40FA-97C0-E08F3CB3EC18}" destId="{6FC85105-9373-447D-B1DD-52321E5F9E8A}" srcOrd="3" destOrd="0" presId="urn:microsoft.com/office/officeart/2005/8/layout/cycle4#13"/>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3.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0136349-6553-4F0A-BC63-0B404A6F1AC3}" type="doc">
      <dgm:prSet loTypeId="urn:microsoft.com/office/officeart/2005/8/layout/cycle4#14" loCatId="cycle" qsTypeId="urn:microsoft.com/office/officeart/2005/8/quickstyle/3d2#28" qsCatId="3D" csTypeId="urn:microsoft.com/office/officeart/2005/8/colors/colorful1#32" csCatId="colorful" phldr="1"/>
      <dgm:spPr/>
      <dgm:t>
        <a:bodyPr/>
        <a:lstStyle/>
        <a:p>
          <a:endParaRPr lang="zh-CN" altLang="en-US"/>
        </a:p>
      </dgm:t>
    </dgm:pt>
    <dgm:pt modelId="{EAA611FB-9438-495E-ACB1-E71F79AA76C6}" type="parTrans" cxnId="{1AF59BBB-866B-4DCC-A860-C0F5CA9D9A9D}">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2BDCDCB-B891-4ACA-855C-31DA7E6BACBB}">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物理观念</a:t>
          </a:r>
        </a:p>
      </dgm:t>
    </dgm:pt>
    <dgm:pt modelId="{12314325-7D7F-4D67-A34E-9FAE0C41E869}" type="parTrans" cxnId="{3767F421-2D42-4215-A93B-AFB7B3D7975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411A82F-4271-4B30-8366-9DAFF899F442}">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物质观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AE324638-9887-4BAA-A1C1-DA2AC517004B}" type="sibTrans" cxnId="{3767F421-2D42-4215-A93B-AFB7B3D7975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4053842-9C80-4E47-835C-F3163DB4B488}" type="parTrans" cxnId="{41795EED-DF49-403D-87A3-21CC9701D2CB}">
      <dgm:prSet/>
      <dgm:spPr/>
      <dgm:t>
        <a:bodyPr/>
        <a:lstStyle/>
        <a:p>
          <a:endParaRPr lang="zh-CN" altLang="en-US">
            <a:solidFill>
              <a:schemeClr val="tx1"/>
            </a:solidFill>
          </a:endParaRPr>
        </a:p>
      </dgm:t>
    </dgm:pt>
    <dgm:pt modelId="{379C14A2-7014-48BC-A221-FF9ECADA091C}">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运动</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与</a:t>
          </a: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相互作用观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C11AACF8-F555-4522-95EA-E903FFEC5893}" type="sibTrans" cxnId="{41795EED-DF49-403D-87A3-21CC9701D2CB}">
      <dgm:prSet/>
      <dgm:spPr/>
      <dgm:t>
        <a:bodyPr/>
        <a:lstStyle/>
        <a:p>
          <a:endParaRPr lang="zh-CN" altLang="en-US">
            <a:solidFill>
              <a:schemeClr val="tx1"/>
            </a:solidFill>
          </a:endParaRPr>
        </a:p>
      </dgm:t>
    </dgm:pt>
    <dgm:pt modelId="{52B79E8E-777E-4327-B8A4-EAA443CFC083}" type="parTrans" cxnId="{8244C7EE-E1DD-4C5E-B295-BFB89A065EEB}">
      <dgm:prSet/>
      <dgm:spPr/>
      <dgm:t>
        <a:bodyPr/>
        <a:lstStyle/>
        <a:p>
          <a:endParaRPr lang="zh-CN" altLang="en-US">
            <a:solidFill>
              <a:schemeClr val="tx1"/>
            </a:solidFill>
          </a:endParaRPr>
        </a:p>
      </dgm:t>
    </dgm:pt>
    <dgm:pt modelId="{95D44A26-AECA-4AE2-A9F0-6798CCB3A250}">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能量观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DD93023-252D-4CCA-AB9F-5371DE0412B6}" type="sibTrans" cxnId="{8244C7EE-E1DD-4C5E-B295-BFB89A065EEB}">
      <dgm:prSet/>
      <dgm:spPr/>
      <dgm:t>
        <a:bodyPr/>
        <a:lstStyle/>
        <a:p>
          <a:endParaRPr lang="zh-CN" altLang="en-US">
            <a:solidFill>
              <a:schemeClr val="tx1"/>
            </a:solidFill>
          </a:endParaRPr>
        </a:p>
      </dgm:t>
    </dgm:pt>
    <dgm:pt modelId="{A13DED50-5698-422B-A285-4507D798269F}" type="parTrans" cxnId="{B43AEB0F-557B-4392-94EF-0E9C18A2A208}">
      <dgm:prSet/>
      <dgm:spPr/>
      <dgm:t>
        <a:bodyPr/>
        <a:lstStyle/>
        <a:p>
          <a:endParaRPr lang="zh-CN" altLang="en-US">
            <a:solidFill>
              <a:schemeClr val="tx1"/>
            </a:solidFill>
          </a:endParaRPr>
        </a:p>
      </dgm:t>
    </dgm:pt>
    <dgm:pt modelId="{A822D617-2001-4513-B8D9-DCD701AF190C}">
      <dgm:prSet phldrT="[文本]" custT="1"/>
      <dgm:spPr/>
      <dgm:t>
        <a:bodyPr tIns="36000" bIns="36000"/>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61DCC47-11D8-46A1-82EB-04037B33E3EF}" type="sibTrans" cxnId="{B43AEB0F-557B-4392-94EF-0E9C18A2A208}">
      <dgm:prSet/>
      <dgm:spPr/>
      <dgm:t>
        <a:bodyPr/>
        <a:lstStyle/>
        <a:p>
          <a:endParaRPr lang="zh-CN" altLang="en-US">
            <a:solidFill>
              <a:schemeClr val="tx1"/>
            </a:solidFill>
          </a:endParaRPr>
        </a:p>
      </dgm:t>
    </dgm:pt>
    <dgm:pt modelId="{552AF863-E2DC-49C7-AB51-230B810BE30C}" type="sibTrans" cxnId="{1AF59BBB-866B-4DCC-A860-C0F5CA9D9A9D}">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D09C3D3E-4562-431C-8A14-D31A124C580A}" type="parTrans" cxnId="{FE45E666-6796-486F-80DD-32F214DE9C8C}">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DA6E2BE-A649-4CE0-84DD-65869174F1EF}">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科学思维</a:t>
          </a:r>
        </a:p>
      </dgm:t>
    </dgm:pt>
    <dgm:pt modelId="{8390D9E8-C4A9-42C0-AA34-B84C438EB91D}" type="parTrans" cxnId="{83736024-CC08-4ED5-8290-C42017C8DDEE}">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5BCDA88-CD78-43BD-8432-3A2573F7C316}">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模型建构</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09903538-F4C8-45E1-86C7-25E081C1725D}" type="sibTrans" cxnId="{83736024-CC08-4ED5-8290-C42017C8DDEE}">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78A8EC2-346E-4431-B018-12B4942330FC}" type="parTrans" cxnId="{3B56180E-DA3D-404B-80E7-1147BE1A1E23}">
      <dgm:prSet/>
      <dgm:spPr/>
      <dgm:t>
        <a:bodyPr/>
        <a:lstStyle/>
        <a:p>
          <a:endParaRPr lang="zh-CN" altLang="en-US">
            <a:solidFill>
              <a:schemeClr val="tx1"/>
            </a:solidFill>
          </a:endParaRPr>
        </a:p>
      </dgm:t>
    </dgm:pt>
    <dgm:pt modelId="{C12601A5-45A5-4E65-BDC6-1931A8D8B49C}">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科学推理</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C4B2C0F5-7E8B-499E-A552-F647C970DD33}" type="sibTrans" cxnId="{3B56180E-DA3D-404B-80E7-1147BE1A1E23}">
      <dgm:prSet/>
      <dgm:spPr/>
      <dgm:t>
        <a:bodyPr/>
        <a:lstStyle/>
        <a:p>
          <a:endParaRPr lang="zh-CN" altLang="en-US">
            <a:solidFill>
              <a:schemeClr val="tx1"/>
            </a:solidFill>
          </a:endParaRPr>
        </a:p>
      </dgm:t>
    </dgm:pt>
    <dgm:pt modelId="{EDF20241-B299-4ED9-9F47-D0D2898A9EA0}" type="parTrans" cxnId="{92FD591E-2E2A-42A4-848A-4A922621ED7D}">
      <dgm:prSet/>
      <dgm:spPr/>
      <dgm:t>
        <a:bodyPr/>
        <a:lstStyle/>
        <a:p>
          <a:endParaRPr lang="zh-CN" altLang="en-US">
            <a:solidFill>
              <a:schemeClr val="tx1"/>
            </a:solidFill>
          </a:endParaRPr>
        </a:p>
      </dgm:t>
    </dgm:pt>
    <dgm:pt modelId="{C2D1214F-DC62-42C8-AEA4-0214DC4A196B}">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科学论证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656E2AC-E2B0-4E10-9897-035988E13845}" type="sibTrans" cxnId="{92FD591E-2E2A-42A4-848A-4A922621ED7D}">
      <dgm:prSet/>
      <dgm:spPr/>
      <dgm:t>
        <a:bodyPr/>
        <a:lstStyle/>
        <a:p>
          <a:endParaRPr lang="zh-CN" altLang="en-US">
            <a:solidFill>
              <a:schemeClr val="tx1"/>
            </a:solidFill>
          </a:endParaRPr>
        </a:p>
      </dgm:t>
    </dgm:pt>
    <dgm:pt modelId="{6C37A3B6-80CC-4915-BCCE-1B8DD6528FF7}" type="parTrans" cxnId="{D2E32563-E94F-4109-A716-304BB2309858}">
      <dgm:prSet/>
      <dgm:spPr/>
      <dgm:t>
        <a:bodyPr/>
        <a:lstStyle/>
        <a:p>
          <a:endParaRPr lang="zh-CN" altLang="en-US">
            <a:solidFill>
              <a:schemeClr val="tx1"/>
            </a:solidFill>
          </a:endParaRPr>
        </a:p>
      </dgm:t>
    </dgm:pt>
    <dgm:pt modelId="{01E00EBF-B6E9-4663-B0A8-C9179ED02CE8}">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质疑创新</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F4DF0F6-64E6-4EBE-846D-3E7EB46A6F61}" type="sibTrans" cxnId="{D2E32563-E94F-4109-A716-304BB2309858}">
      <dgm:prSet/>
      <dgm:spPr/>
      <dgm:t>
        <a:bodyPr/>
        <a:lstStyle/>
        <a:p>
          <a:endParaRPr lang="zh-CN" altLang="en-US">
            <a:solidFill>
              <a:schemeClr val="tx1"/>
            </a:solidFill>
          </a:endParaRPr>
        </a:p>
      </dgm:t>
    </dgm:pt>
    <dgm:pt modelId="{7393E4FA-69CC-42B3-9683-42901E8F4C00}" type="parTrans" cxnId="{07B2FEDD-7758-46B8-8B00-526D8BA282F2}">
      <dgm:prSet/>
      <dgm:spPr/>
      <dgm:t>
        <a:bodyPr/>
        <a:lstStyle/>
        <a:p>
          <a:endParaRPr lang="zh-CN" altLang="en-US">
            <a:solidFill>
              <a:schemeClr val="tx1"/>
            </a:solidFill>
          </a:endParaRPr>
        </a:p>
      </dgm:t>
    </dgm:pt>
    <dgm:pt modelId="{1733D723-69E9-4003-A5C8-C83EA32F5AE7}">
      <dgm:prSet phldrT="[文本]" custT="1"/>
      <dgm:spPr/>
      <dgm:t>
        <a:bodyPr tIns="0" bIns="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C91BED8-10C3-4E7C-BB50-3C45B96E3718}" type="sibTrans" cxnId="{07B2FEDD-7758-46B8-8B00-526D8BA282F2}">
      <dgm:prSet/>
      <dgm:spPr/>
      <dgm:t>
        <a:bodyPr/>
        <a:lstStyle/>
        <a:p>
          <a:endParaRPr lang="zh-CN" altLang="en-US">
            <a:solidFill>
              <a:schemeClr val="tx1"/>
            </a:solidFill>
          </a:endParaRPr>
        </a:p>
      </dgm:t>
    </dgm:pt>
    <dgm:pt modelId="{DE43AD2B-CC60-4BD6-B7C2-BCE0926AC745}" type="sibTrans" cxnId="{FE45E666-6796-486F-80DD-32F214DE9C8C}">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861059F-BD15-48A7-9697-A8388A3529BC}" type="parTrans" cxnId="{8DE4DD1F-083C-40FA-9E91-602BDF7CF149}">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4E1DCDD-6903-4BE3-8971-B91C120002B3}">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科学态度与责任</a:t>
          </a:r>
        </a:p>
      </dgm:t>
    </dgm:pt>
    <dgm:pt modelId="{116336DB-1C2F-4291-889E-8670912B7048}" type="parTrans" cxnId="{3F43694E-528C-4534-A066-B4CC02A5BF4F}">
      <dgm:prSet/>
      <dgm:spPr/>
      <dgm:t>
        <a:bodyPr/>
        <a:lstStyle/>
        <a:p>
          <a:endParaRPr lang="zh-CN" altLang="en-US">
            <a:solidFill>
              <a:schemeClr val="tx1"/>
            </a:solidFill>
          </a:endParaRPr>
        </a:p>
      </dgm:t>
    </dgm:pt>
    <dgm:pt modelId="{50A28432-0F00-4B3E-8BC9-3DDD31C92AF6}">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科学本质</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5ECD437-68F8-4381-B828-CB457D9E75DC}" type="sibTrans" cxnId="{3F43694E-528C-4534-A066-B4CC02A5BF4F}">
      <dgm:prSet/>
      <dgm:spPr/>
      <dgm:t>
        <a:bodyPr/>
        <a:lstStyle/>
        <a:p>
          <a:endParaRPr lang="zh-CN" altLang="en-US">
            <a:solidFill>
              <a:schemeClr val="tx1"/>
            </a:solidFill>
          </a:endParaRPr>
        </a:p>
      </dgm:t>
    </dgm:pt>
    <dgm:pt modelId="{71EAD954-9193-413D-B2F7-16317D45449D}" type="parTrans" cxnId="{6828669C-88E7-4861-A5FE-98C9512AC5D1}">
      <dgm:prSet/>
      <dgm:spPr/>
      <dgm:t>
        <a:bodyPr/>
        <a:lstStyle/>
        <a:p>
          <a:endParaRPr lang="zh-CN" altLang="en-US">
            <a:solidFill>
              <a:schemeClr val="tx1"/>
            </a:solidFill>
          </a:endParaRPr>
        </a:p>
      </dgm:t>
    </dgm:pt>
    <dgm:pt modelId="{883127E5-D111-41AC-A29D-AC96D3E762F9}">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科学态度</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C048CF6-C7E7-492F-9AB0-976E9FF8F88F}" type="sibTrans" cxnId="{6828669C-88E7-4861-A5FE-98C9512AC5D1}">
      <dgm:prSet/>
      <dgm:spPr/>
      <dgm:t>
        <a:bodyPr/>
        <a:lstStyle/>
        <a:p>
          <a:endParaRPr lang="zh-CN" altLang="en-US">
            <a:solidFill>
              <a:schemeClr val="tx1"/>
            </a:solidFill>
          </a:endParaRPr>
        </a:p>
      </dgm:t>
    </dgm:pt>
    <dgm:pt modelId="{B68AC5DB-93A2-4AE7-A00C-F6F446C9A530}" type="parTrans" cxnId="{0C9638EF-4B93-42B1-8E56-DC190C2681CA}">
      <dgm:prSet/>
      <dgm:spPr/>
      <dgm:t>
        <a:bodyPr/>
        <a:lstStyle/>
        <a:p>
          <a:endParaRPr lang="zh-CN" altLang="en-US">
            <a:solidFill>
              <a:schemeClr val="tx1"/>
            </a:solidFill>
          </a:endParaRPr>
        </a:p>
      </dgm:t>
    </dgm:pt>
    <dgm:pt modelId="{D3F2DFEB-99C7-4492-A566-85FB520B7CD2}">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社会责任</a:t>
          </a:r>
        </a:p>
      </dgm:t>
    </dgm:pt>
    <dgm:pt modelId="{5666B294-E13F-44DF-8F74-45F7D7F9A83D}" type="sibTrans" cxnId="{0C9638EF-4B93-42B1-8E56-DC190C2681CA}">
      <dgm:prSet/>
      <dgm:spPr/>
      <dgm:t>
        <a:bodyPr/>
        <a:lstStyle/>
        <a:p>
          <a:endParaRPr lang="zh-CN" altLang="en-US">
            <a:solidFill>
              <a:schemeClr val="tx1"/>
            </a:solidFill>
          </a:endParaRPr>
        </a:p>
      </dgm:t>
    </dgm:pt>
    <dgm:pt modelId="{2DEFA113-ADD2-4172-AD1F-742DAA82A8DD}" type="parTrans" cxnId="{D1C0D124-379A-46C7-84E6-2E3DBF97202C}">
      <dgm:prSet/>
      <dgm:spPr/>
      <dgm:t>
        <a:bodyPr/>
        <a:lstStyle/>
        <a:p>
          <a:endParaRPr lang="zh-CN" altLang="en-US"/>
        </a:p>
      </dgm:t>
    </dgm:pt>
    <dgm:pt modelId="{F2914A6A-2C6A-4F85-88C3-126C796DCEA5}">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dgm:t>
    </dgm:pt>
    <dgm:pt modelId="{067D3CDD-F1BA-4EF4-9290-BBC088A00654}" type="sibTrans" cxnId="{D1C0D124-379A-46C7-84E6-2E3DBF97202C}">
      <dgm:prSet/>
      <dgm:spPr/>
      <dgm:t>
        <a:bodyPr/>
        <a:lstStyle/>
        <a:p>
          <a:endParaRPr lang="zh-CN" altLang="en-US"/>
        </a:p>
      </dgm:t>
    </dgm:pt>
    <dgm:pt modelId="{3928FBD0-FFF8-4FD1-BED9-D52BE080EAAF}" type="sibTrans" cxnId="{8DE4DD1F-083C-40FA-9E91-602BDF7CF149}">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BEF1230-3CA6-40DA-88EE-E45425605119}" type="parTrans" cxnId="{FA8D6DC9-7540-47FB-B72A-04A1BD9D3E77}">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7DD546A2-AE5F-46D2-89C3-857801577AA1}">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科学探究</a:t>
          </a:r>
        </a:p>
      </dgm:t>
    </dgm:pt>
    <dgm:pt modelId="{B22DA0CC-109C-4FB4-A497-A0A4201B3B47}" type="parTrans" cxnId="{4D85CEFF-4829-4B32-B5CA-FEE55CC3A1D5}">
      <dgm:prSet/>
      <dgm:spPr/>
      <dgm:t>
        <a:bodyPr/>
        <a:lstStyle/>
        <a:p>
          <a:endParaRPr lang="zh-CN" altLang="en-US">
            <a:solidFill>
              <a:schemeClr val="tx1"/>
            </a:solidFill>
          </a:endParaRPr>
        </a:p>
      </dgm:t>
    </dgm:pt>
    <dgm:pt modelId="{016167A3-4DB8-434C-AB04-4643ABF6F23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问题</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7085FBF-9184-436A-8B62-C57466A69C04}" type="sibTrans" cxnId="{4D85CEFF-4829-4B32-B5CA-FEE55CC3A1D5}">
      <dgm:prSet/>
      <dgm:spPr/>
      <dgm:t>
        <a:bodyPr/>
        <a:lstStyle/>
        <a:p>
          <a:endParaRPr lang="zh-CN" altLang="en-US">
            <a:solidFill>
              <a:schemeClr val="tx1"/>
            </a:solidFill>
          </a:endParaRPr>
        </a:p>
      </dgm:t>
    </dgm:pt>
    <dgm:pt modelId="{88D352DF-0D39-47C5-A294-7142C18DDF55}" type="parTrans" cxnId="{A2256E20-8F1C-41E6-AE45-7F24031DF5D3}">
      <dgm:prSet/>
      <dgm:spPr/>
      <dgm:t>
        <a:bodyPr/>
        <a:lstStyle/>
        <a:p>
          <a:endParaRPr lang="zh-CN" altLang="en-US">
            <a:solidFill>
              <a:schemeClr val="tx1"/>
            </a:solidFill>
          </a:endParaRPr>
        </a:p>
      </dgm:t>
    </dgm:pt>
    <dgm:pt modelId="{86E31E59-8F64-48B7-972E-CF4413852CE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证据</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1139EB4C-BD71-4FAD-9487-71C523DF87BF}" type="sibTrans" cxnId="{A2256E20-8F1C-41E6-AE45-7F24031DF5D3}">
      <dgm:prSet/>
      <dgm:spPr/>
      <dgm:t>
        <a:bodyPr/>
        <a:lstStyle/>
        <a:p>
          <a:endParaRPr lang="zh-CN" altLang="en-US">
            <a:solidFill>
              <a:schemeClr val="tx1"/>
            </a:solidFill>
          </a:endParaRPr>
        </a:p>
      </dgm:t>
    </dgm:pt>
    <dgm:pt modelId="{14619909-098F-4B0B-9F83-AF8EE420ACCC}" type="parTrans" cxnId="{87692B91-C187-4E23-AB1A-C6F85E056EAA}">
      <dgm:prSet/>
      <dgm:spPr/>
      <dgm:t>
        <a:bodyPr/>
        <a:lstStyle/>
        <a:p>
          <a:endParaRPr lang="zh-CN" altLang="en-US">
            <a:solidFill>
              <a:schemeClr val="tx1"/>
            </a:solidFill>
          </a:endParaRPr>
        </a:p>
      </dgm:t>
    </dgm:pt>
    <dgm:pt modelId="{3952CFFE-F856-454B-9FE0-8429EF3BC8CE}">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解释</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BAE3CF50-35E6-471D-AE8B-1433EB42514F}" type="sibTrans" cxnId="{87692B91-C187-4E23-AB1A-C6F85E056EAA}">
      <dgm:prSet/>
      <dgm:spPr/>
      <dgm:t>
        <a:bodyPr/>
        <a:lstStyle/>
        <a:p>
          <a:endParaRPr lang="zh-CN" altLang="en-US">
            <a:solidFill>
              <a:schemeClr val="tx1"/>
            </a:solidFill>
          </a:endParaRPr>
        </a:p>
      </dgm:t>
    </dgm:pt>
    <dgm:pt modelId="{3385C07B-5831-4BD8-84AA-8529DDD4A137}" type="parTrans" cxnId="{448BEDA7-C9BB-420E-8AAB-E4B89EAB735E}">
      <dgm:prSet/>
      <dgm:spPr/>
      <dgm:t>
        <a:bodyPr/>
        <a:lstStyle/>
        <a:p>
          <a:endParaRPr lang="zh-CN" altLang="en-US">
            <a:solidFill>
              <a:schemeClr val="tx1"/>
            </a:solidFill>
          </a:endParaRPr>
        </a:p>
      </dgm:t>
    </dgm:pt>
    <dgm:pt modelId="{9B111974-991D-4600-9230-FE23C3774F1D}">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交流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FF16FA5-E0B4-4D1C-912B-211249815AAC}" type="sibTrans" cxnId="{448BEDA7-C9BB-420E-8AAB-E4B89EAB735E}">
      <dgm:prSet/>
      <dgm:spPr/>
      <dgm:t>
        <a:bodyPr/>
        <a:lstStyle/>
        <a:p>
          <a:endParaRPr lang="zh-CN" altLang="en-US">
            <a:solidFill>
              <a:schemeClr val="tx1"/>
            </a:solidFill>
          </a:endParaRPr>
        </a:p>
      </dgm:t>
    </dgm:pt>
    <dgm:pt modelId="{5A5D0578-B3B0-4A42-960A-255218CFD36F}" type="parTrans" cxnId="{F03F5E67-6072-4D0F-8B24-451CECC97A58}">
      <dgm:prSet/>
      <dgm:spPr/>
      <dgm:t>
        <a:bodyPr/>
        <a:lstStyle/>
        <a:p>
          <a:endParaRPr lang="zh-CN" altLang="en-US">
            <a:solidFill>
              <a:schemeClr val="tx1"/>
            </a:solidFill>
          </a:endParaRPr>
        </a:p>
      </dgm:t>
    </dgm:pt>
    <dgm:pt modelId="{92FEF340-5C3F-4D54-A6B2-DE89B42A7816}">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E5C9CFB-27DA-429D-92BB-47CE2D04445A}" type="sibTrans" cxnId="{F03F5E67-6072-4D0F-8B24-451CECC97A58}">
      <dgm:prSet/>
      <dgm:spPr/>
      <dgm:t>
        <a:bodyPr/>
        <a:lstStyle/>
        <a:p>
          <a:endParaRPr lang="zh-CN" altLang="en-US">
            <a:solidFill>
              <a:schemeClr val="tx1"/>
            </a:solidFill>
          </a:endParaRPr>
        </a:p>
      </dgm:t>
    </dgm:pt>
    <dgm:pt modelId="{0B1D6B4B-9DDF-4841-AD72-863FB27D7024}" type="sibTrans" cxnId="{FA8D6DC9-7540-47FB-B72A-04A1BD9D3E77}">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01A805C-6FDA-46BD-84EA-1F9C19468A65}" type="parTrans" cxnId="{49F25A70-AD21-4397-80D4-86F7740D2510}">
      <dgm:prSet/>
      <dgm:spPr/>
      <dgm:t>
        <a:bodyPr/>
        <a:lstStyle/>
        <a:p>
          <a:endParaRPr lang="zh-CN" altLang="en-US">
            <a:solidFill>
              <a:schemeClr val="tx1"/>
            </a:solidFill>
          </a:endParaRPr>
        </a:p>
      </dgm:t>
    </dgm:pt>
    <dgm:pt modelId="{D84FFBAC-3CF3-40D6-A702-85FA6593123B}">
      <dgm:prSet phldrT="[文本]"/>
      <dgm:spPr/>
      <dgm:t>
        <a:bodyPr/>
        <a:lstStyle/>
        <a:p>
          <a:endParaRPr lang="zh-CN" altLang="en-US">
            <a:solidFill>
              <a:schemeClr val="tx1"/>
            </a:solidFill>
          </a:endParaRPr>
        </a:p>
      </dgm:t>
    </dgm:pt>
    <dgm:pt modelId="{D5D59406-54D8-4BE7-A0BF-3CAA3AE06600}" type="sibTrans" cxnId="{49F25A70-AD21-4397-80D4-86F7740D2510}">
      <dgm:prSet/>
      <dgm:spPr/>
      <dgm:t>
        <a:bodyPr/>
        <a:lstStyle/>
        <a:p>
          <a:endParaRPr lang="zh-CN" altLang="en-US">
            <a:solidFill>
              <a:schemeClr val="tx1"/>
            </a:solidFill>
          </a:endParaRPr>
        </a:p>
      </dgm:t>
    </dgm:pt>
    <dgm:pt modelId="{428386DC-59EF-4BD8-A73F-E3345CF9D0AA}" type="parTrans" cxnId="{D529B5E2-BEEB-423A-ACC6-76ECB51D360C}">
      <dgm:prSet/>
      <dgm:spPr/>
      <dgm:t>
        <a:bodyPr/>
        <a:lstStyle/>
        <a:p>
          <a:endParaRPr lang="zh-CN" altLang="en-US">
            <a:solidFill>
              <a:schemeClr val="tx1"/>
            </a:solidFill>
          </a:endParaRPr>
        </a:p>
      </dgm:t>
    </dgm:pt>
    <dgm:pt modelId="{EA710141-8853-4628-BB57-8DDE5FC0F90A}">
      <dgm:prSet phldrT="[文本]"/>
      <dgm:spPr/>
      <dgm:t>
        <a:bodyPr/>
        <a:lstStyle/>
        <a:p>
          <a:endParaRPr lang="zh-CN" altLang="en-US">
            <a:solidFill>
              <a:schemeClr val="tx1"/>
            </a:solidFill>
          </a:endParaRPr>
        </a:p>
      </dgm:t>
    </dgm:pt>
    <dgm:pt modelId="{DF423C76-A4B8-4725-8456-A83D1905EB37}" type="sibTrans" cxnId="{D529B5E2-BEEB-423A-ACC6-76ECB51D360C}">
      <dgm:prSet/>
      <dgm:spPr/>
      <dgm:t>
        <a:bodyPr/>
        <a:lstStyle/>
        <a:p>
          <a:endParaRPr lang="zh-CN" altLang="en-US">
            <a:solidFill>
              <a:schemeClr val="tx1"/>
            </a:solidFill>
          </a:endParaRPr>
        </a:p>
      </dgm:t>
    </dgm:pt>
    <dgm:pt modelId="{B2E76EFD-B8D5-40FA-97C0-E08F3CB3EC18}" type="pres">
      <dgm:prSet presAssocID="{B0136349-6553-4F0A-BC63-0B404A6F1AC3}" presName="cycleMatrixDiagram">
        <dgm:presLayoutVars>
          <dgm:chMax val="1"/>
          <dgm:dir/>
          <dgm:animLvl val="lvl"/>
          <dgm:resizeHandles val="exact"/>
        </dgm:presLayoutVars>
      </dgm:prSet>
      <dgm:spPr/>
      <dgm:t>
        <a:bodyPr/>
        <a:lstStyle/>
        <a:p>
          <a:endParaRPr lang="zh-CN" altLang="en-US"/>
        </a:p>
      </dgm:t>
    </dgm:pt>
    <dgm:pt modelId="{DD884FD8-5ED0-411A-ADF7-7DF6B7900F63}" type="pres">
      <dgm:prSet presAssocID="{B0136349-6553-4F0A-BC63-0B404A6F1AC3}" presName="children"/>
      <dgm:spPr/>
      <dgm:t>
        <a:bodyPr/>
        <a:lstStyle/>
        <a:p/>
      </dgm:t>
    </dgm:pt>
    <dgm:pt modelId="{8FFEAB2D-60A6-4B41-A9B3-F2AD1D2389EE}" type="pres">
      <dgm:prSet presAssocID="{B0136349-6553-4F0A-BC63-0B404A6F1AC3}" presName="child1group"/>
      <dgm:spPr/>
      <dgm:t>
        <a:bodyPr/>
        <a:lstStyle/>
        <a:p/>
      </dgm:t>
    </dgm:pt>
    <dgm:pt modelId="{EC0850DE-AE92-4ADD-B030-72B7AE097EBD}" type="pres">
      <dgm:prSet presAssocID="{B0136349-6553-4F0A-BC63-0B404A6F1AC3}" presName="child1" presStyleLbl="bgAcc1" presStyleCnt="4" custScaleX="165692" custScaleY="130346" custLinFactNeighborX="-29137" custLinFactNeighborY="34165"/>
      <dgm:spPr/>
      <dgm:t>
        <a:bodyPr/>
        <a:lstStyle/>
        <a:p>
          <a:endParaRPr lang="zh-CN" altLang="en-US"/>
        </a:p>
      </dgm:t>
    </dgm:pt>
    <dgm:pt modelId="{892E237F-06CA-4E0F-A9F1-95A962E0B209}" type="pres">
      <dgm:prSet presAssocID="{B0136349-6553-4F0A-BC63-0B404A6F1AC3}" presName="child1Text" presStyleLbl="bgAcc1" presStyleCnt="4">
        <dgm:presLayoutVars>
          <dgm:bulletEnabled val="1"/>
        </dgm:presLayoutVars>
      </dgm:prSet>
      <dgm:spPr/>
      <dgm:t>
        <a:bodyPr/>
        <a:lstStyle/>
        <a:p>
          <a:endParaRPr lang="zh-CN" altLang="en-US"/>
        </a:p>
      </dgm:t>
    </dgm:pt>
    <dgm:pt modelId="{ECD05221-4BBC-41ED-A5D8-B6951A3983D0}" type="pres">
      <dgm:prSet presAssocID="{B0136349-6553-4F0A-BC63-0B404A6F1AC3}" presName="child2group"/>
      <dgm:spPr/>
      <dgm:t>
        <a:bodyPr/>
        <a:lstStyle/>
        <a:p/>
      </dgm:t>
    </dgm:pt>
    <dgm:pt modelId="{A892FF1D-C809-433B-8F90-1C4F6F1A5ECD}" type="pres">
      <dgm:prSet presAssocID="{B0136349-6553-4F0A-BC63-0B404A6F1AC3}" presName="child2" presStyleLbl="bgAcc1" presStyleIdx="2" presStyleCnt="4" custScaleX="143557" custScaleY="121475" custLinFactNeighborX="26389" custLinFactNeighborY="29532"/>
      <dgm:spPr/>
      <dgm:t>
        <a:bodyPr/>
        <a:lstStyle/>
        <a:p>
          <a:endParaRPr lang="zh-CN" altLang="en-US"/>
        </a:p>
      </dgm:t>
    </dgm:pt>
    <dgm:pt modelId="{9C1D3A2A-7254-434D-A32F-C70227F4621E}" type="pres">
      <dgm:prSet presAssocID="{B0136349-6553-4F0A-BC63-0B404A6F1AC3}" presName="child2Text" presStyleLbl="bgAcc1" presStyleIdx="2" presStyleCnt="4">
        <dgm:presLayoutVars>
          <dgm:bulletEnabled val="1"/>
        </dgm:presLayoutVars>
      </dgm:prSet>
      <dgm:spPr/>
      <dgm:t>
        <a:bodyPr/>
        <a:lstStyle/>
        <a:p>
          <a:endParaRPr lang="zh-CN" altLang="en-US"/>
        </a:p>
      </dgm:t>
    </dgm:pt>
    <dgm:pt modelId="{DF416930-A196-43C8-AAB6-6FCE093F80F3}" type="pres">
      <dgm:prSet presAssocID="{B0136349-6553-4F0A-BC63-0B404A6F1AC3}" presName="child3group"/>
      <dgm:spPr/>
      <dgm:t>
        <a:bodyPr/>
        <a:lstStyle/>
        <a:p/>
      </dgm:t>
    </dgm:pt>
    <dgm:pt modelId="{D4A98935-31F3-4856-9803-767B8076EC49}" type="pres">
      <dgm:prSet presAssocID="{B0136349-6553-4F0A-BC63-0B404A6F1AC3}" presName="child3" presStyleLbl="bgAcc1" presStyleIdx="1" presStyleCnt="4" custScaleX="142642" custScaleY="119411" custLinFactNeighborX="39612" custLinFactNeighborY="-20222"/>
      <dgm:spPr/>
      <dgm:t>
        <a:bodyPr/>
        <a:lstStyle/>
        <a:p>
          <a:endParaRPr lang="zh-CN" altLang="en-US"/>
        </a:p>
      </dgm:t>
    </dgm:pt>
    <dgm:pt modelId="{6702884B-0440-4C17-908E-23E21DE42223}" type="pres">
      <dgm:prSet presAssocID="{B0136349-6553-4F0A-BC63-0B404A6F1AC3}" presName="child3Text" presStyleLbl="bgAcc1" presStyleIdx="1" presStyleCnt="4">
        <dgm:presLayoutVars>
          <dgm:bulletEnabled val="1"/>
        </dgm:presLayoutVars>
      </dgm:prSet>
      <dgm:spPr/>
      <dgm:t>
        <a:bodyPr/>
        <a:lstStyle/>
        <a:p>
          <a:endParaRPr lang="zh-CN" altLang="en-US"/>
        </a:p>
      </dgm:t>
    </dgm:pt>
    <dgm:pt modelId="{25CDF413-AF09-4E02-BB1E-F39B276E5D76}" type="pres">
      <dgm:prSet presAssocID="{B0136349-6553-4F0A-BC63-0B404A6F1AC3}" presName="child4group"/>
      <dgm:spPr/>
      <dgm:t>
        <a:bodyPr/>
        <a:lstStyle/>
        <a:p/>
      </dgm:t>
    </dgm:pt>
    <dgm:pt modelId="{C0D80D1C-FDC3-457A-88DF-07C7EFB6CD44}" type="pres">
      <dgm:prSet presAssocID="{B0136349-6553-4F0A-BC63-0B404A6F1AC3}" presName="child4" presStyleLbl="bgAcc1" presStyleIdx="3" presStyleCnt="4" custScaleX="122376" custScaleY="145542" custLinFactNeighborX="-43086" custLinFactNeighborY="-19733"/>
      <dgm:spPr>
        <a:prstGeom prst="flowChartAlternateProcess">
          <a:avLst/>
        </a:prstGeom>
      </dgm:spPr>
      <dgm:t>
        <a:bodyPr/>
        <a:lstStyle/>
        <a:p>
          <a:endParaRPr lang="zh-CN" altLang="en-US"/>
        </a:p>
      </dgm:t>
    </dgm:pt>
    <dgm:pt modelId="{52B5B572-C95D-43A7-A23E-7C1E5F52DAC3}" type="pres">
      <dgm:prSet presAssocID="{B0136349-6553-4F0A-BC63-0B404A6F1AC3}" presName="child4Text" presStyleLbl="bgAcc1" presStyleIdx="3" presStyleCnt="4">
        <dgm:presLayoutVars>
          <dgm:bulletEnabled val="1"/>
        </dgm:presLayoutVars>
      </dgm:prSet>
      <dgm:spPr/>
      <dgm:t>
        <a:bodyPr/>
        <a:lstStyle/>
        <a:p>
          <a:endParaRPr lang="zh-CN" altLang="en-US"/>
        </a:p>
      </dgm:t>
    </dgm:pt>
    <dgm:pt modelId="{CB93C183-9BDB-4DF9-B895-A35090D4EB6F}" type="pres">
      <dgm:prSet presAssocID="{B0136349-6553-4F0A-BC63-0B404A6F1AC3}" presName="childPlaceholder"/>
      <dgm:spPr/>
      <dgm:t>
        <a:bodyPr/>
        <a:lstStyle/>
        <a:p/>
      </dgm:t>
    </dgm:pt>
    <dgm:pt modelId="{EE8492AE-7318-4AA6-9485-9A5265480734}" type="pres">
      <dgm:prSet presAssocID="{B0136349-6553-4F0A-BC63-0B404A6F1AC3}" presName="circle"/>
      <dgm:spPr/>
      <dgm:t>
        <a:bodyPr/>
        <a:lstStyle/>
        <a:p/>
      </dgm:t>
    </dgm:pt>
    <dgm:pt modelId="{FC96B51E-70FD-4933-81CF-186A0D6939F4}" type="pres">
      <dgm:prSet presAssocID="{B0136349-6553-4F0A-BC63-0B404A6F1AC3}" presName="quadrant1" presStyleLbl="node1" presStyleCnt="4">
        <dgm:presLayoutVars>
          <dgm:chMax val="1"/>
          <dgm:bulletEnabled val="1"/>
        </dgm:presLayoutVars>
      </dgm:prSet>
      <dgm:spPr/>
      <dgm:t>
        <a:bodyPr/>
        <a:lstStyle/>
        <a:p>
          <a:endParaRPr lang="zh-CN" altLang="en-US"/>
        </a:p>
      </dgm:t>
    </dgm:pt>
    <dgm:pt modelId="{254F8121-1ABB-4421-909F-43C11DF0A1E1}" type="pres">
      <dgm:prSet presAssocID="{B0136349-6553-4F0A-BC63-0B404A6F1AC3}" presName="quadrant2" presStyleLbl="node1" presStyleIdx="1" presStyleCnt="4">
        <dgm:presLayoutVars>
          <dgm:chMax val="1"/>
          <dgm:bulletEnabled val="1"/>
        </dgm:presLayoutVars>
      </dgm:prSet>
      <dgm:spPr/>
      <dgm:t>
        <a:bodyPr/>
        <a:lstStyle/>
        <a:p>
          <a:endParaRPr lang="zh-CN" altLang="en-US"/>
        </a:p>
      </dgm:t>
    </dgm:pt>
    <dgm:pt modelId="{CA0B57B1-BB3A-437A-A9F9-88BDAF0735C2}" type="pres">
      <dgm:prSet presAssocID="{B0136349-6553-4F0A-BC63-0B404A6F1AC3}" presName="quadrant3" presStyleLbl="node1" presStyleIdx="2" presStyleCnt="4">
        <dgm:presLayoutVars>
          <dgm:chMax val="1"/>
          <dgm:bulletEnabled val="1"/>
        </dgm:presLayoutVars>
      </dgm:prSet>
      <dgm:spPr/>
      <dgm:t>
        <a:bodyPr/>
        <a:lstStyle/>
        <a:p>
          <a:endParaRPr lang="zh-CN" altLang="en-US"/>
        </a:p>
      </dgm:t>
    </dgm:pt>
    <dgm:pt modelId="{A8034631-3C67-4C93-A9EF-6781E740A914}" type="pres">
      <dgm:prSet presAssocID="{B0136349-6553-4F0A-BC63-0B404A6F1AC3}" presName="quadrant4" presStyleLbl="node1" presStyleIdx="3" presStyleCnt="4">
        <dgm:presLayoutVars>
          <dgm:chMax val="1"/>
          <dgm:bulletEnabled val="1"/>
        </dgm:presLayoutVars>
      </dgm:prSet>
      <dgm:spPr/>
      <dgm:t>
        <a:bodyPr/>
        <a:lstStyle/>
        <a:p>
          <a:endParaRPr lang="zh-CN" altLang="en-US"/>
        </a:p>
      </dgm:t>
    </dgm:pt>
    <dgm:pt modelId="{B2BA7B66-EC31-41AD-A518-96EB0A7EE476}" type="pres">
      <dgm:prSet presAssocID="{B0136349-6553-4F0A-BC63-0B404A6F1AC3}" presName="quadrantPlaceholder"/>
      <dgm:spPr/>
      <dgm:t>
        <a:bodyPr/>
        <a:lstStyle/>
        <a:p/>
      </dgm:t>
    </dgm:pt>
    <dgm:pt modelId="{6643B140-AAFF-4123-B194-26EFEC41D05B}" type="pres">
      <dgm:prSet presAssocID="{B0136349-6553-4F0A-BC63-0B404A6F1AC3}" presName="center1" presStyleLbl="fgShp" presStyleCnt="2"/>
      <dgm:spPr/>
      <dgm:t>
        <a:bodyPr/>
        <a:lstStyle/>
        <a:p/>
      </dgm:t>
    </dgm:pt>
    <dgm:pt modelId="{6FC85105-9373-447D-B1DD-52321E5F9E8A}" type="pres">
      <dgm:prSet presAssocID="{B0136349-6553-4F0A-BC63-0B404A6F1AC3}" presName="center2" presStyleLbl="fgShp" presStyleIdx="1" presStyleCnt="2"/>
      <dgm:spPr/>
      <dgm:t>
        <a:bodyPr/>
        <a:lstStyle/>
        <a:p/>
      </dgm:t>
    </dgm:pt>
  </dgm:ptLst>
  <dgm:cxnLst>
    <dgm:cxn modelId="{1AF59BBB-866B-4DCC-A860-C0F5CA9D9A9D}" srcId="{B0136349-6553-4F0A-BC63-0B404A6F1AC3}" destId="{32BDCDCB-B891-4ACA-855C-31DA7E6BACBB}" srcOrd="0" destOrd="0" parTransId="{EAA611FB-9438-495E-ACB1-E71F79AA76C6}" sibTransId="{552AF863-E2DC-49C7-AB51-230B810BE30C}"/>
    <dgm:cxn modelId="{3767F421-2D42-4215-A93B-AFB7B3D79758}" srcId="{32BDCDCB-B891-4ACA-855C-31DA7E6BACBB}" destId="{6411A82F-4271-4B30-8366-9DAFF899F442}" srcOrd="0" destOrd="0" parTransId="{12314325-7D7F-4D67-A34E-9FAE0C41E869}" sibTransId="{AE324638-9887-4BAA-A1C1-DA2AC517004B}"/>
    <dgm:cxn modelId="{41795EED-DF49-403D-87A3-21CC9701D2CB}" srcId="{32BDCDCB-B891-4ACA-855C-31DA7E6BACBB}" destId="{379C14A2-7014-48BC-A221-FF9ECADA091C}" srcOrd="1" destOrd="0" parTransId="{A4053842-9C80-4E47-835C-F3163DB4B488}" sibTransId="{C11AACF8-F555-4522-95EA-E903FFEC5893}"/>
    <dgm:cxn modelId="{8244C7EE-E1DD-4C5E-B295-BFB89A065EEB}" srcId="{32BDCDCB-B891-4ACA-855C-31DA7E6BACBB}" destId="{95D44A26-AECA-4AE2-A9F0-6798CCB3A250}" srcOrd="2" destOrd="0" parTransId="{52B79E8E-777E-4327-B8A4-EAA443CFC083}" sibTransId="{0DD93023-252D-4CCA-AB9F-5371DE0412B6}"/>
    <dgm:cxn modelId="{B43AEB0F-557B-4392-94EF-0E9C18A2A208}" srcId="{32BDCDCB-B891-4ACA-855C-31DA7E6BACBB}" destId="{A822D617-2001-4513-B8D9-DCD701AF190C}" srcOrd="3" destOrd="0" parTransId="{A13DED50-5698-422B-A285-4507D798269F}" sibTransId="{061DCC47-11D8-46A1-82EB-04037B33E3EF}"/>
    <dgm:cxn modelId="{FE45E666-6796-486F-80DD-32F214DE9C8C}" srcId="{B0136349-6553-4F0A-BC63-0B404A6F1AC3}" destId="{FDA6E2BE-A649-4CE0-84DD-65869174F1EF}" srcOrd="1" destOrd="0" parTransId="{D09C3D3E-4562-431C-8A14-D31A124C580A}" sibTransId="{DE43AD2B-CC60-4BD6-B7C2-BCE0926AC745}"/>
    <dgm:cxn modelId="{83736024-CC08-4ED5-8290-C42017C8DDEE}" srcId="{FDA6E2BE-A649-4CE0-84DD-65869174F1EF}" destId="{95BCDA88-CD78-43BD-8432-3A2573F7C316}" srcOrd="0" destOrd="0" parTransId="{8390D9E8-C4A9-42C0-AA34-B84C438EB91D}" sibTransId="{09903538-F4C8-45E1-86C7-25E081C1725D}"/>
    <dgm:cxn modelId="{3B56180E-DA3D-404B-80E7-1147BE1A1E23}" srcId="{FDA6E2BE-A649-4CE0-84DD-65869174F1EF}" destId="{C12601A5-45A5-4E65-BDC6-1931A8D8B49C}" srcOrd="1" destOrd="0" parTransId="{A78A8EC2-346E-4431-B018-12B4942330FC}" sibTransId="{C4B2C0F5-7E8B-499E-A552-F647C970DD33}"/>
    <dgm:cxn modelId="{92FD591E-2E2A-42A4-848A-4A922621ED7D}" srcId="{FDA6E2BE-A649-4CE0-84DD-65869174F1EF}" destId="{C2D1214F-DC62-42C8-AEA4-0214DC4A196B}" srcOrd="2" destOrd="0" parTransId="{EDF20241-B299-4ED9-9F47-D0D2898A9EA0}" sibTransId="{2656E2AC-E2B0-4E10-9897-035988E13845}"/>
    <dgm:cxn modelId="{D2E32563-E94F-4109-A716-304BB2309858}" srcId="{FDA6E2BE-A649-4CE0-84DD-65869174F1EF}" destId="{01E00EBF-B6E9-4663-B0A8-C9179ED02CE8}" srcOrd="3" destOrd="0" parTransId="{6C37A3B6-80CC-4915-BCCE-1B8DD6528FF7}" sibTransId="{5F4DF0F6-64E6-4EBE-846D-3E7EB46A6F61}"/>
    <dgm:cxn modelId="{07B2FEDD-7758-46B8-8B00-526D8BA282F2}" srcId="{FDA6E2BE-A649-4CE0-84DD-65869174F1EF}" destId="{1733D723-69E9-4003-A5C8-C83EA32F5AE7}" srcOrd="4" destOrd="0" parTransId="{7393E4FA-69CC-42B3-9683-42901E8F4C00}" sibTransId="{3C91BED8-10C3-4E7C-BB50-3C45B96E3718}"/>
    <dgm:cxn modelId="{8DE4DD1F-083C-40FA-9E91-602BDF7CF149}" srcId="{B0136349-6553-4F0A-BC63-0B404A6F1AC3}" destId="{54E1DCDD-6903-4BE3-8971-B91C120002B3}" srcOrd="2" destOrd="0" parTransId="{2861059F-BD15-48A7-9697-A8388A3529BC}" sibTransId="{3928FBD0-FFF8-4FD1-BED9-D52BE080EAAF}"/>
    <dgm:cxn modelId="{3F43694E-528C-4534-A066-B4CC02A5BF4F}" srcId="{54E1DCDD-6903-4BE3-8971-B91C120002B3}" destId="{50A28432-0F00-4B3E-8BC9-3DDD31C92AF6}" srcOrd="0" destOrd="0" parTransId="{116336DB-1C2F-4291-889E-8670912B7048}" sibTransId="{F5ECD437-68F8-4381-B828-CB457D9E75DC}"/>
    <dgm:cxn modelId="{6828669C-88E7-4861-A5FE-98C9512AC5D1}" srcId="{54E1DCDD-6903-4BE3-8971-B91C120002B3}" destId="{883127E5-D111-41AC-A29D-AC96D3E762F9}" srcOrd="1" destOrd="0" parTransId="{71EAD954-9193-413D-B2F7-16317D45449D}" sibTransId="{AC048CF6-C7E7-492F-9AB0-976E9FF8F88F}"/>
    <dgm:cxn modelId="{0C9638EF-4B93-42B1-8E56-DC190C2681CA}" srcId="{54E1DCDD-6903-4BE3-8971-B91C120002B3}" destId="{D3F2DFEB-99C7-4492-A566-85FB520B7CD2}" srcOrd="2" destOrd="0" parTransId="{B68AC5DB-93A2-4AE7-A00C-F6F446C9A530}" sibTransId="{5666B294-E13F-44DF-8F74-45F7D7F9A83D}"/>
    <dgm:cxn modelId="{D1C0D124-379A-46C7-84E6-2E3DBF97202C}" srcId="{54E1DCDD-6903-4BE3-8971-B91C120002B3}" destId="{F2914A6A-2C6A-4F85-88C3-126C796DCEA5}" srcOrd="3" destOrd="0" parTransId="{2DEFA113-ADD2-4172-AD1F-742DAA82A8DD}" sibTransId="{067D3CDD-F1BA-4EF4-9290-BBC088A00654}"/>
    <dgm:cxn modelId="{FA8D6DC9-7540-47FB-B72A-04A1BD9D3E77}" srcId="{B0136349-6553-4F0A-BC63-0B404A6F1AC3}" destId="{7DD546A2-AE5F-46D2-89C3-857801577AA1}" srcOrd="3" destOrd="0" parTransId="{ABEF1230-3CA6-40DA-88EE-E45425605119}" sibTransId="{0B1D6B4B-9DDF-4841-AD72-863FB27D7024}"/>
    <dgm:cxn modelId="{4D85CEFF-4829-4B32-B5CA-FEE55CC3A1D5}" srcId="{7DD546A2-AE5F-46D2-89C3-857801577AA1}" destId="{016167A3-4DB8-434C-AB04-4643ABF6F23F}" srcOrd="0" destOrd="0" parTransId="{B22DA0CC-109C-4FB4-A497-A0A4201B3B47}" sibTransId="{67085FBF-9184-436A-8B62-C57466A69C04}"/>
    <dgm:cxn modelId="{A2256E20-8F1C-41E6-AE45-7F24031DF5D3}" srcId="{7DD546A2-AE5F-46D2-89C3-857801577AA1}" destId="{86E31E59-8F64-48B7-972E-CF4413852CEF}" srcOrd="1" destOrd="0" parTransId="{88D352DF-0D39-47C5-A294-7142C18DDF55}" sibTransId="{1139EB4C-BD71-4FAD-9487-71C523DF87BF}"/>
    <dgm:cxn modelId="{87692B91-C187-4E23-AB1A-C6F85E056EAA}" srcId="{7DD546A2-AE5F-46D2-89C3-857801577AA1}" destId="{3952CFFE-F856-454B-9FE0-8429EF3BC8CE}" srcOrd="2" destOrd="0" parTransId="{14619909-098F-4B0B-9F83-AF8EE420ACCC}" sibTransId="{BAE3CF50-35E6-471D-AE8B-1433EB42514F}"/>
    <dgm:cxn modelId="{448BEDA7-C9BB-420E-8AAB-E4B89EAB735E}" srcId="{7DD546A2-AE5F-46D2-89C3-857801577AA1}" destId="{9B111974-991D-4600-9230-FE23C3774F1D}" srcOrd="3" destOrd="0" parTransId="{3385C07B-5831-4BD8-84AA-8529DDD4A137}" sibTransId="{9FF16FA5-E0B4-4D1C-912B-211249815AAC}"/>
    <dgm:cxn modelId="{F03F5E67-6072-4D0F-8B24-451CECC97A58}" srcId="{7DD546A2-AE5F-46D2-89C3-857801577AA1}" destId="{92FEF340-5C3F-4D54-A6B2-DE89B42A7816}" srcOrd="4" destOrd="0" parTransId="{5A5D0578-B3B0-4A42-960A-255218CFD36F}" sibTransId="{AE5C9CFB-27DA-429D-92BB-47CE2D04445A}"/>
    <dgm:cxn modelId="{49F25A70-AD21-4397-80D4-86F7740D2510}" srcId="{B0136349-6553-4F0A-BC63-0B404A6F1AC3}" destId="{D84FFBAC-3CF3-40D6-A702-85FA6593123B}" srcOrd="4" destOrd="0" parTransId="{A01A805C-6FDA-46BD-84EA-1F9C19468A65}" sibTransId="{D5D59406-54D8-4BE7-A0BF-3CAA3AE06600}"/>
    <dgm:cxn modelId="{D529B5E2-BEEB-423A-ACC6-76ECB51D360C}" srcId="{B0136349-6553-4F0A-BC63-0B404A6F1AC3}" destId="{EA710141-8853-4628-BB57-8DDE5FC0F90A}" srcOrd="5" destOrd="0" parTransId="{428386DC-59EF-4BD8-A73F-E3345CF9D0AA}" sibTransId="{DF423C76-A4B8-4725-8456-A83D1905EB37}"/>
    <dgm:cxn modelId="{F0A5BFA4-F2D5-465A-A992-9D6679CF5263}" type="presOf" srcId="{B0136349-6553-4F0A-BC63-0B404A6F1AC3}" destId="{B2E76EFD-B8D5-40FA-97C0-E08F3CB3EC18}" srcOrd="0" destOrd="0" presId="urn:microsoft.com/office/officeart/2005/8/layout/cycle4#14"/>
    <dgm:cxn modelId="{D27CDA0F-CC97-4C12-80E8-FEDCF721BF5E}" type="presParOf" srcId="{B2E76EFD-B8D5-40FA-97C0-E08F3CB3EC18}" destId="{DD884FD8-5ED0-411A-ADF7-7DF6B7900F63}" srcOrd="0" destOrd="0" presId="urn:microsoft.com/office/officeart/2005/8/layout/cycle4#14"/>
    <dgm:cxn modelId="{09861C12-85C1-45D4-A22E-C5AEA86562F1}" type="presParOf" srcId="{DD884FD8-5ED0-411A-ADF7-7DF6B7900F63}" destId="{8FFEAB2D-60A6-4B41-A9B3-F2AD1D2389EE}" srcOrd="0" destOrd="0" presId="urn:microsoft.com/office/officeart/2005/8/layout/cycle4#14"/>
    <dgm:cxn modelId="{36FB4F5F-05D3-48C3-92FA-CD99651D73AB}" type="presParOf" srcId="{8FFEAB2D-60A6-4B41-A9B3-F2AD1D2389EE}" destId="{EC0850DE-AE92-4ADD-B030-72B7AE097EBD}" srcOrd="0" destOrd="0" presId="urn:microsoft.com/office/officeart/2005/8/layout/cycle4#14"/>
    <dgm:cxn modelId="{F5A8BACD-2EAA-4CFE-AE98-D9AD21D0136C}" type="presOf" srcId="{6411A82F-4271-4B30-8366-9DAFF899F442}" destId="{EC0850DE-AE92-4ADD-B030-72B7AE097EBD}" srcOrd="0" destOrd="0" presId="urn:microsoft.com/office/officeart/2005/8/layout/cycle4#14"/>
    <dgm:cxn modelId="{387579AB-33DC-42E3-959C-FBA4D49687FA}" type="presOf" srcId="{379C14A2-7014-48BC-A221-FF9ECADA091C}" destId="{EC0850DE-AE92-4ADD-B030-72B7AE097EBD}" srcOrd="0" destOrd="1" presId="urn:microsoft.com/office/officeart/2005/8/layout/cycle4#14"/>
    <dgm:cxn modelId="{FC28DFBE-1C75-4E58-A0E4-606E5BB63703}" type="presOf" srcId="{95D44A26-AECA-4AE2-A9F0-6798CCB3A250}" destId="{EC0850DE-AE92-4ADD-B030-72B7AE097EBD}" srcOrd="0" destOrd="2" presId="urn:microsoft.com/office/officeart/2005/8/layout/cycle4#14"/>
    <dgm:cxn modelId="{A05975AD-6FA5-47FF-AC29-BECB58E9E521}" type="presOf" srcId="{A822D617-2001-4513-B8D9-DCD701AF190C}" destId="{EC0850DE-AE92-4ADD-B030-72B7AE097EBD}" srcOrd="0" destOrd="3" presId="urn:microsoft.com/office/officeart/2005/8/layout/cycle4#14"/>
    <dgm:cxn modelId="{66DBC2C2-7324-4B60-ACBE-19F112A307C1}" type="presParOf" srcId="{8FFEAB2D-60A6-4B41-A9B3-F2AD1D2389EE}" destId="{892E237F-06CA-4E0F-A9F1-95A962E0B209}" srcOrd="1" destOrd="0" presId="urn:microsoft.com/office/officeart/2005/8/layout/cycle4#14"/>
    <dgm:cxn modelId="{170A89BE-5C42-4BDB-AF85-8DF748CD431D}" type="presOf" srcId="{6411A82F-4271-4B30-8366-9DAFF899F442}" destId="{892E237F-06CA-4E0F-A9F1-95A962E0B209}" srcOrd="1" destOrd="0" presId="urn:microsoft.com/office/officeart/2005/8/layout/cycle4#14"/>
    <dgm:cxn modelId="{5960A084-7A52-4527-BBA2-1747F80ED9BE}" type="presOf" srcId="{379C14A2-7014-48BC-A221-FF9ECADA091C}" destId="{892E237F-06CA-4E0F-A9F1-95A962E0B209}" srcOrd="1" destOrd="1" presId="urn:microsoft.com/office/officeart/2005/8/layout/cycle4#14"/>
    <dgm:cxn modelId="{2B351838-DC99-4EEB-A20B-3F98D4EA7DAA}" type="presOf" srcId="{95D44A26-AECA-4AE2-A9F0-6798CCB3A250}" destId="{892E237F-06CA-4E0F-A9F1-95A962E0B209}" srcOrd="1" destOrd="2" presId="urn:microsoft.com/office/officeart/2005/8/layout/cycle4#14"/>
    <dgm:cxn modelId="{6E77B07D-040E-4530-8CCF-03A2BE84627D}" type="presOf" srcId="{A822D617-2001-4513-B8D9-DCD701AF190C}" destId="{892E237F-06CA-4E0F-A9F1-95A962E0B209}" srcOrd="1" destOrd="3" presId="urn:microsoft.com/office/officeart/2005/8/layout/cycle4#14"/>
    <dgm:cxn modelId="{5F161CD7-FC21-47F1-B5E9-9C59FC03A9E3}" type="presParOf" srcId="{DD884FD8-5ED0-411A-ADF7-7DF6B7900F63}" destId="{ECD05221-4BBC-41ED-A5D8-B6951A3983D0}" srcOrd="1" destOrd="0" presId="urn:microsoft.com/office/officeart/2005/8/layout/cycle4#14"/>
    <dgm:cxn modelId="{748BB72E-D6C3-40B0-B3E2-A0DCBAE9D1CD}" type="presParOf" srcId="{ECD05221-4BBC-41ED-A5D8-B6951A3983D0}" destId="{A892FF1D-C809-433B-8F90-1C4F6F1A5ECD}" srcOrd="0" destOrd="0" presId="urn:microsoft.com/office/officeart/2005/8/layout/cycle4#14"/>
    <dgm:cxn modelId="{6DB6777D-3F82-4A9D-AC88-900E8882170E}" type="presOf" srcId="{95BCDA88-CD78-43BD-8432-3A2573F7C316}" destId="{A892FF1D-C809-433B-8F90-1C4F6F1A5ECD}" srcOrd="0" destOrd="0" presId="urn:microsoft.com/office/officeart/2005/8/layout/cycle4#14"/>
    <dgm:cxn modelId="{CC6F5D84-E573-4E81-917A-0C9B4E6008CE}" type="presOf" srcId="{C12601A5-45A5-4E65-BDC6-1931A8D8B49C}" destId="{A892FF1D-C809-433B-8F90-1C4F6F1A5ECD}" srcOrd="0" destOrd="1" presId="urn:microsoft.com/office/officeart/2005/8/layout/cycle4#14"/>
    <dgm:cxn modelId="{CA253165-59E2-41B0-B7EF-311F514ACA0E}" type="presOf" srcId="{C2D1214F-DC62-42C8-AEA4-0214DC4A196B}" destId="{A892FF1D-C809-433B-8F90-1C4F6F1A5ECD}" srcOrd="0" destOrd="2" presId="urn:microsoft.com/office/officeart/2005/8/layout/cycle4#14"/>
    <dgm:cxn modelId="{C986E9DF-3765-4FD9-A9CD-5D73244E8813}" type="presOf" srcId="{01E00EBF-B6E9-4663-B0A8-C9179ED02CE8}" destId="{A892FF1D-C809-433B-8F90-1C4F6F1A5ECD}" srcOrd="0" destOrd="3" presId="urn:microsoft.com/office/officeart/2005/8/layout/cycle4#14"/>
    <dgm:cxn modelId="{88D072E6-483C-4622-BCA9-BEB2D36836E4}" type="presOf" srcId="{1733D723-69E9-4003-A5C8-C83EA32F5AE7}" destId="{A892FF1D-C809-433B-8F90-1C4F6F1A5ECD}" srcOrd="0" destOrd="4" presId="urn:microsoft.com/office/officeart/2005/8/layout/cycle4#14"/>
    <dgm:cxn modelId="{65E26329-07C5-4805-9E31-45794F073CBB}" type="presParOf" srcId="{ECD05221-4BBC-41ED-A5D8-B6951A3983D0}" destId="{9C1D3A2A-7254-434D-A32F-C70227F4621E}" srcOrd="1" destOrd="0" presId="urn:microsoft.com/office/officeart/2005/8/layout/cycle4#14"/>
    <dgm:cxn modelId="{6EFE8748-9162-4915-9528-03B8D31B3858}" type="presOf" srcId="{95BCDA88-CD78-43BD-8432-3A2573F7C316}" destId="{9C1D3A2A-7254-434D-A32F-C70227F4621E}" srcOrd="1" destOrd="0" presId="urn:microsoft.com/office/officeart/2005/8/layout/cycle4#14"/>
    <dgm:cxn modelId="{8991AEC0-1324-4741-9716-75790E56B322}" type="presOf" srcId="{C12601A5-45A5-4E65-BDC6-1931A8D8B49C}" destId="{9C1D3A2A-7254-434D-A32F-C70227F4621E}" srcOrd="1" destOrd="1" presId="urn:microsoft.com/office/officeart/2005/8/layout/cycle4#14"/>
    <dgm:cxn modelId="{99B84854-57FA-4F0B-8B68-074B461EE31B}" type="presOf" srcId="{C2D1214F-DC62-42C8-AEA4-0214DC4A196B}" destId="{9C1D3A2A-7254-434D-A32F-C70227F4621E}" srcOrd="1" destOrd="2" presId="urn:microsoft.com/office/officeart/2005/8/layout/cycle4#14"/>
    <dgm:cxn modelId="{2438914B-5268-4A30-91A8-2AD9DF8F9FC4}" type="presOf" srcId="{01E00EBF-B6E9-4663-B0A8-C9179ED02CE8}" destId="{9C1D3A2A-7254-434D-A32F-C70227F4621E}" srcOrd="1" destOrd="3" presId="urn:microsoft.com/office/officeart/2005/8/layout/cycle4#14"/>
    <dgm:cxn modelId="{E7F7E4C3-50D5-499E-A2A6-FEFF491DDB33}" type="presOf" srcId="{1733D723-69E9-4003-A5C8-C83EA32F5AE7}" destId="{9C1D3A2A-7254-434D-A32F-C70227F4621E}" srcOrd="1" destOrd="4" presId="urn:microsoft.com/office/officeart/2005/8/layout/cycle4#14"/>
    <dgm:cxn modelId="{5286497F-7099-460A-B23D-A9BCB8A68624}" type="presParOf" srcId="{DD884FD8-5ED0-411A-ADF7-7DF6B7900F63}" destId="{DF416930-A196-43C8-AAB6-6FCE093F80F3}" srcOrd="2" destOrd="0" presId="urn:microsoft.com/office/officeart/2005/8/layout/cycle4#14"/>
    <dgm:cxn modelId="{42DEA6A2-A778-4DC7-A8A6-6949DFA9804E}" type="presParOf" srcId="{DF416930-A196-43C8-AAB6-6FCE093F80F3}" destId="{D4A98935-31F3-4856-9803-767B8076EC49}" srcOrd="0" destOrd="0" presId="urn:microsoft.com/office/officeart/2005/8/layout/cycle4#14"/>
    <dgm:cxn modelId="{A79693E3-7C27-407E-A1EE-51E497B85B94}" type="presOf" srcId="{50A28432-0F00-4B3E-8BC9-3DDD31C92AF6}" destId="{D4A98935-31F3-4856-9803-767B8076EC49}" srcOrd="0" destOrd="0" presId="urn:microsoft.com/office/officeart/2005/8/layout/cycle4#14"/>
    <dgm:cxn modelId="{ADCD7DA4-6453-4F8D-AAE0-AC008073F957}" type="presOf" srcId="{883127E5-D111-41AC-A29D-AC96D3E762F9}" destId="{D4A98935-31F3-4856-9803-767B8076EC49}" srcOrd="0" destOrd="1" presId="urn:microsoft.com/office/officeart/2005/8/layout/cycle4#14"/>
    <dgm:cxn modelId="{DEFB19B0-AE9B-4105-A2BC-B56CE0C6446B}" type="presOf" srcId="{D3F2DFEB-99C7-4492-A566-85FB520B7CD2}" destId="{D4A98935-31F3-4856-9803-767B8076EC49}" srcOrd="0" destOrd="2" presId="urn:microsoft.com/office/officeart/2005/8/layout/cycle4#14"/>
    <dgm:cxn modelId="{2B227AC0-C733-49ED-962B-70420198654C}" type="presOf" srcId="{F2914A6A-2C6A-4F85-88C3-126C796DCEA5}" destId="{D4A98935-31F3-4856-9803-767B8076EC49}" srcOrd="0" destOrd="3" presId="urn:microsoft.com/office/officeart/2005/8/layout/cycle4#14"/>
    <dgm:cxn modelId="{5F256F34-6D9F-456E-B641-76E728F970FE}" type="presParOf" srcId="{DF416930-A196-43C8-AAB6-6FCE093F80F3}" destId="{6702884B-0440-4C17-908E-23E21DE42223}" srcOrd="1" destOrd="0" presId="urn:microsoft.com/office/officeart/2005/8/layout/cycle4#14"/>
    <dgm:cxn modelId="{9B839DB6-5EF4-4906-AA38-6DECA03B4166}" type="presOf" srcId="{50A28432-0F00-4B3E-8BC9-3DDD31C92AF6}" destId="{6702884B-0440-4C17-908E-23E21DE42223}" srcOrd="1" destOrd="0" presId="urn:microsoft.com/office/officeart/2005/8/layout/cycle4#14"/>
    <dgm:cxn modelId="{A3AFFC89-E535-49E8-834F-302A57D83074}" type="presOf" srcId="{883127E5-D111-41AC-A29D-AC96D3E762F9}" destId="{6702884B-0440-4C17-908E-23E21DE42223}" srcOrd="1" destOrd="1" presId="urn:microsoft.com/office/officeart/2005/8/layout/cycle4#14"/>
    <dgm:cxn modelId="{18736816-9D7E-459C-91B2-3F5D0629ADE0}" type="presOf" srcId="{D3F2DFEB-99C7-4492-A566-85FB520B7CD2}" destId="{6702884B-0440-4C17-908E-23E21DE42223}" srcOrd="1" destOrd="2" presId="urn:microsoft.com/office/officeart/2005/8/layout/cycle4#14"/>
    <dgm:cxn modelId="{E9FFF5EC-B325-46A8-B9ED-1D6845184BDC}" type="presOf" srcId="{F2914A6A-2C6A-4F85-88C3-126C796DCEA5}" destId="{6702884B-0440-4C17-908E-23E21DE42223}" srcOrd="1" destOrd="3" presId="urn:microsoft.com/office/officeart/2005/8/layout/cycle4#14"/>
    <dgm:cxn modelId="{E9070F09-0A13-47BC-A565-C564363298E9}" type="presParOf" srcId="{DD884FD8-5ED0-411A-ADF7-7DF6B7900F63}" destId="{25CDF413-AF09-4E02-BB1E-F39B276E5D76}" srcOrd="3" destOrd="0" presId="urn:microsoft.com/office/officeart/2005/8/layout/cycle4#14"/>
    <dgm:cxn modelId="{015AD609-D353-4EAB-A422-D9F39F56C98F}" type="presParOf" srcId="{25CDF413-AF09-4E02-BB1E-F39B276E5D76}" destId="{C0D80D1C-FDC3-457A-88DF-07C7EFB6CD44}" srcOrd="0" destOrd="0" presId="urn:microsoft.com/office/officeart/2005/8/layout/cycle4#14"/>
    <dgm:cxn modelId="{2D8BCABE-4BC0-4BD6-B8C6-4C76A47F7B65}" type="presOf" srcId="{016167A3-4DB8-434C-AB04-4643ABF6F23F}" destId="{C0D80D1C-FDC3-457A-88DF-07C7EFB6CD44}" srcOrd="0" destOrd="0" presId="urn:microsoft.com/office/officeart/2005/8/layout/cycle4#14"/>
    <dgm:cxn modelId="{CAAC37B0-CA01-409B-B64B-EBCCF487AA9E}" type="presOf" srcId="{86E31E59-8F64-48B7-972E-CF4413852CEF}" destId="{C0D80D1C-FDC3-457A-88DF-07C7EFB6CD44}" srcOrd="0" destOrd="1" presId="urn:microsoft.com/office/officeart/2005/8/layout/cycle4#14"/>
    <dgm:cxn modelId="{B5451E03-D838-49EF-840B-CF16548F52A0}" type="presOf" srcId="{3952CFFE-F856-454B-9FE0-8429EF3BC8CE}" destId="{C0D80D1C-FDC3-457A-88DF-07C7EFB6CD44}" srcOrd="0" destOrd="2" presId="urn:microsoft.com/office/officeart/2005/8/layout/cycle4#14"/>
    <dgm:cxn modelId="{053875CF-9A20-4088-AC9D-4BF0C538BAB1}" type="presOf" srcId="{9B111974-991D-4600-9230-FE23C3774F1D}" destId="{C0D80D1C-FDC3-457A-88DF-07C7EFB6CD44}" srcOrd="0" destOrd="3" presId="urn:microsoft.com/office/officeart/2005/8/layout/cycle4#14"/>
    <dgm:cxn modelId="{1D1388ED-053C-4C0A-90A7-4E32BBB0C414}" type="presOf" srcId="{92FEF340-5C3F-4D54-A6B2-DE89B42A7816}" destId="{C0D80D1C-FDC3-457A-88DF-07C7EFB6CD44}" srcOrd="0" destOrd="4" presId="urn:microsoft.com/office/officeart/2005/8/layout/cycle4#14"/>
    <dgm:cxn modelId="{EE9EB241-2692-40DC-A71D-E5FBB4550565}" type="presParOf" srcId="{25CDF413-AF09-4E02-BB1E-F39B276E5D76}" destId="{52B5B572-C95D-43A7-A23E-7C1E5F52DAC3}" srcOrd="1" destOrd="0" presId="urn:microsoft.com/office/officeart/2005/8/layout/cycle4#14"/>
    <dgm:cxn modelId="{9B9D8258-1E64-49C4-9363-2C9E5165B209}" type="presOf" srcId="{016167A3-4DB8-434C-AB04-4643ABF6F23F}" destId="{52B5B572-C95D-43A7-A23E-7C1E5F52DAC3}" srcOrd="1" destOrd="0" presId="urn:microsoft.com/office/officeart/2005/8/layout/cycle4#14"/>
    <dgm:cxn modelId="{05E1307E-ECA3-4F63-9C36-49DDD38C2BF5}" type="presOf" srcId="{86E31E59-8F64-48B7-972E-CF4413852CEF}" destId="{52B5B572-C95D-43A7-A23E-7C1E5F52DAC3}" srcOrd="1" destOrd="1" presId="urn:microsoft.com/office/officeart/2005/8/layout/cycle4#14"/>
    <dgm:cxn modelId="{125982A0-59FD-4202-87B7-BFBC6187762F}" type="presOf" srcId="{3952CFFE-F856-454B-9FE0-8429EF3BC8CE}" destId="{52B5B572-C95D-43A7-A23E-7C1E5F52DAC3}" srcOrd="1" destOrd="2" presId="urn:microsoft.com/office/officeart/2005/8/layout/cycle4#14"/>
    <dgm:cxn modelId="{EA506A3B-9251-4904-8692-6089C8B3AC17}" type="presOf" srcId="{9B111974-991D-4600-9230-FE23C3774F1D}" destId="{52B5B572-C95D-43A7-A23E-7C1E5F52DAC3}" srcOrd="1" destOrd="3" presId="urn:microsoft.com/office/officeart/2005/8/layout/cycle4#14"/>
    <dgm:cxn modelId="{69835B40-454B-43FF-B6A9-4752E4C15101}" type="presOf" srcId="{92FEF340-5C3F-4D54-A6B2-DE89B42A7816}" destId="{52B5B572-C95D-43A7-A23E-7C1E5F52DAC3}" srcOrd="1" destOrd="4" presId="urn:microsoft.com/office/officeart/2005/8/layout/cycle4#14"/>
    <dgm:cxn modelId="{1E4D0C19-1C63-4A7E-9E1D-82A0D953F6B7}" type="presParOf" srcId="{DD884FD8-5ED0-411A-ADF7-7DF6B7900F63}" destId="{CB93C183-9BDB-4DF9-B895-A35090D4EB6F}" srcOrd="4" destOrd="0" presId="urn:microsoft.com/office/officeart/2005/8/layout/cycle4#14"/>
    <dgm:cxn modelId="{80FA7275-1B6A-40A7-A259-E38F98D530E7}" type="presParOf" srcId="{B2E76EFD-B8D5-40FA-97C0-E08F3CB3EC18}" destId="{EE8492AE-7318-4AA6-9485-9A5265480734}" srcOrd="1" destOrd="0" presId="urn:microsoft.com/office/officeart/2005/8/layout/cycle4#14"/>
    <dgm:cxn modelId="{829BB1E2-97E7-47D4-B35C-9E335C9913D9}" type="presParOf" srcId="{EE8492AE-7318-4AA6-9485-9A5265480734}" destId="{FC96B51E-70FD-4933-81CF-186A0D6939F4}" srcOrd="0" destOrd="0" presId="urn:microsoft.com/office/officeart/2005/8/layout/cycle4#14"/>
    <dgm:cxn modelId="{5A9A8CC1-0378-419B-B7E5-895C5FB804CF}" type="presOf" srcId="{32BDCDCB-B891-4ACA-855C-31DA7E6BACBB}" destId="{FC96B51E-70FD-4933-81CF-186A0D6939F4}" srcOrd="0" destOrd="0" presId="urn:microsoft.com/office/officeart/2005/8/layout/cycle4#14"/>
    <dgm:cxn modelId="{BA7FCC51-CD17-4D75-AE52-C55152A982FA}" type="presParOf" srcId="{EE8492AE-7318-4AA6-9485-9A5265480734}" destId="{254F8121-1ABB-4421-909F-43C11DF0A1E1}" srcOrd="1" destOrd="0" presId="urn:microsoft.com/office/officeart/2005/8/layout/cycle4#14"/>
    <dgm:cxn modelId="{16F967E5-D6B7-404C-889C-018A79F05C7D}" type="presOf" srcId="{FDA6E2BE-A649-4CE0-84DD-65869174F1EF}" destId="{254F8121-1ABB-4421-909F-43C11DF0A1E1}" srcOrd="0" destOrd="0" presId="urn:microsoft.com/office/officeart/2005/8/layout/cycle4#14"/>
    <dgm:cxn modelId="{14006F58-065C-462F-950C-1EB1C4407C68}" type="presParOf" srcId="{EE8492AE-7318-4AA6-9485-9A5265480734}" destId="{CA0B57B1-BB3A-437A-A9F9-88BDAF0735C2}" srcOrd="2" destOrd="0" presId="urn:microsoft.com/office/officeart/2005/8/layout/cycle4#14"/>
    <dgm:cxn modelId="{3D303B4C-A2C4-4EF8-83AB-D34724B9E972}" type="presOf" srcId="{54E1DCDD-6903-4BE3-8971-B91C120002B3}" destId="{CA0B57B1-BB3A-437A-A9F9-88BDAF0735C2}" srcOrd="0" destOrd="0" presId="urn:microsoft.com/office/officeart/2005/8/layout/cycle4#14"/>
    <dgm:cxn modelId="{9919B9DE-D542-4CB0-9B4F-F5C23035F054}" type="presParOf" srcId="{EE8492AE-7318-4AA6-9485-9A5265480734}" destId="{A8034631-3C67-4C93-A9EF-6781E740A914}" srcOrd="3" destOrd="0" presId="urn:microsoft.com/office/officeart/2005/8/layout/cycle4#14"/>
    <dgm:cxn modelId="{B84ADA69-B7D1-4677-8E14-44E43C8E82E5}" type="presOf" srcId="{7DD546A2-AE5F-46D2-89C3-857801577AA1}" destId="{A8034631-3C67-4C93-A9EF-6781E740A914}" srcOrd="0" destOrd="0" presId="urn:microsoft.com/office/officeart/2005/8/layout/cycle4#14"/>
    <dgm:cxn modelId="{ADC58908-BEC1-4D6E-8C65-19BA2A0EBAC0}" type="presParOf" srcId="{EE8492AE-7318-4AA6-9485-9A5265480734}" destId="{B2BA7B66-EC31-41AD-A518-96EB0A7EE476}" srcOrd="4" destOrd="0" presId="urn:microsoft.com/office/officeart/2005/8/layout/cycle4#14"/>
    <dgm:cxn modelId="{BE1FC926-CEBC-4DE4-9423-8C4695F5D8C1}" type="presParOf" srcId="{B2E76EFD-B8D5-40FA-97C0-E08F3CB3EC18}" destId="{6643B140-AAFF-4123-B194-26EFEC41D05B}" srcOrd="2" destOrd="0" presId="urn:microsoft.com/office/officeart/2005/8/layout/cycle4#14"/>
    <dgm:cxn modelId="{8B337BCB-E966-41C9-BF9B-E49555314F81}" type="presParOf" srcId="{B2E76EFD-B8D5-40FA-97C0-E08F3CB3EC18}" destId="{6FC85105-9373-447D-B1DD-52321E5F9E8A}" srcOrd="3" destOrd="0" presId="urn:microsoft.com/office/officeart/2005/8/layout/cycle4#14"/>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4.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0136349-6553-4F0A-BC63-0B404A6F1AC3}" type="doc">
      <dgm:prSet loTypeId="urn:microsoft.com/office/officeart/2005/8/layout/cycle4#15" loCatId="cycle" qsTypeId="urn:microsoft.com/office/officeart/2005/8/quickstyle/3d2#29" qsCatId="3D" csTypeId="urn:microsoft.com/office/officeart/2005/8/colors/colorful1#33" csCatId="colorful" phldr="1"/>
      <dgm:spPr/>
      <dgm:t>
        <a:bodyPr/>
        <a:lstStyle/>
        <a:p>
          <a:endParaRPr lang="zh-CN" altLang="en-US"/>
        </a:p>
      </dgm:t>
    </dgm:pt>
    <dgm:pt modelId="{EAA611FB-9438-495E-ACB1-E71F79AA76C6}" type="parTrans" cxnId="{5F10001A-C550-4255-91DE-47D75F105DB7}">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2BDCDCB-B891-4ACA-855C-31DA7E6BACBB}">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物理观念</a:t>
          </a:r>
        </a:p>
      </dgm:t>
    </dgm:pt>
    <dgm:pt modelId="{12314325-7D7F-4D67-A34E-9FAE0C41E869}" type="parTrans" cxnId="{FE3B4B9D-8B72-46FF-B2F1-F558429A1EB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411A82F-4271-4B30-8366-9DAFF899F442}">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物质观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AE324638-9887-4BAA-A1C1-DA2AC517004B}" type="sibTrans" cxnId="{FE3B4B9D-8B72-46FF-B2F1-F558429A1EB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4053842-9C80-4E47-835C-F3163DB4B488}" type="parTrans" cxnId="{B4B105F1-BED8-4D0C-A4AB-E87E9483743E}">
      <dgm:prSet/>
      <dgm:spPr/>
      <dgm:t>
        <a:bodyPr/>
        <a:lstStyle/>
        <a:p>
          <a:endParaRPr lang="zh-CN" altLang="en-US">
            <a:solidFill>
              <a:schemeClr val="tx1"/>
            </a:solidFill>
          </a:endParaRPr>
        </a:p>
      </dgm:t>
    </dgm:pt>
    <dgm:pt modelId="{379C14A2-7014-48BC-A221-FF9ECADA091C}">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运动</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与</a:t>
          </a: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相互作用观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C11AACF8-F555-4522-95EA-E903FFEC5893}" type="sibTrans" cxnId="{B4B105F1-BED8-4D0C-A4AB-E87E9483743E}">
      <dgm:prSet/>
      <dgm:spPr/>
      <dgm:t>
        <a:bodyPr/>
        <a:lstStyle/>
        <a:p>
          <a:endParaRPr lang="zh-CN" altLang="en-US">
            <a:solidFill>
              <a:schemeClr val="tx1"/>
            </a:solidFill>
          </a:endParaRPr>
        </a:p>
      </dgm:t>
    </dgm:pt>
    <dgm:pt modelId="{52B79E8E-777E-4327-B8A4-EAA443CFC083}" type="parTrans" cxnId="{8EA99D9E-E99B-40E9-A3B7-63BB5DCAAB05}">
      <dgm:prSet/>
      <dgm:spPr/>
      <dgm:t>
        <a:bodyPr/>
        <a:lstStyle/>
        <a:p>
          <a:endParaRPr lang="zh-CN" altLang="en-US">
            <a:solidFill>
              <a:schemeClr val="tx1"/>
            </a:solidFill>
          </a:endParaRPr>
        </a:p>
      </dgm:t>
    </dgm:pt>
    <dgm:pt modelId="{95D44A26-AECA-4AE2-A9F0-6798CCB3A250}">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能量观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DD93023-252D-4CCA-AB9F-5371DE0412B6}" type="sibTrans" cxnId="{8EA99D9E-E99B-40E9-A3B7-63BB5DCAAB05}">
      <dgm:prSet/>
      <dgm:spPr/>
      <dgm:t>
        <a:bodyPr/>
        <a:lstStyle/>
        <a:p>
          <a:endParaRPr lang="zh-CN" altLang="en-US">
            <a:solidFill>
              <a:schemeClr val="tx1"/>
            </a:solidFill>
          </a:endParaRPr>
        </a:p>
      </dgm:t>
    </dgm:pt>
    <dgm:pt modelId="{A13DED50-5698-422B-A285-4507D798269F}" type="parTrans" cxnId="{F10B5CB4-4903-42EF-AEB3-707D3B478FDF}">
      <dgm:prSet/>
      <dgm:spPr/>
      <dgm:t>
        <a:bodyPr/>
        <a:lstStyle/>
        <a:p>
          <a:endParaRPr lang="zh-CN" altLang="en-US">
            <a:solidFill>
              <a:schemeClr val="tx1"/>
            </a:solidFill>
          </a:endParaRPr>
        </a:p>
      </dgm:t>
    </dgm:pt>
    <dgm:pt modelId="{A822D617-2001-4513-B8D9-DCD701AF190C}">
      <dgm:prSet phldrT="[文本]" custT="1"/>
      <dgm:spPr/>
      <dgm:t>
        <a:bodyPr tIns="36000" bIns="36000"/>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61DCC47-11D8-46A1-82EB-04037B33E3EF}" type="sibTrans" cxnId="{F10B5CB4-4903-42EF-AEB3-707D3B478FDF}">
      <dgm:prSet/>
      <dgm:spPr/>
      <dgm:t>
        <a:bodyPr/>
        <a:lstStyle/>
        <a:p>
          <a:endParaRPr lang="zh-CN" altLang="en-US">
            <a:solidFill>
              <a:schemeClr val="tx1"/>
            </a:solidFill>
          </a:endParaRPr>
        </a:p>
      </dgm:t>
    </dgm:pt>
    <dgm:pt modelId="{552AF863-E2DC-49C7-AB51-230B810BE30C}" type="sibTrans" cxnId="{5F10001A-C550-4255-91DE-47D75F105DB7}">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D09C3D3E-4562-431C-8A14-D31A124C580A}" type="parTrans" cxnId="{F00431D1-A10B-4C40-99BE-35758AB4012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DA6E2BE-A649-4CE0-84DD-65869174F1EF}">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科学思维</a:t>
          </a:r>
        </a:p>
      </dgm:t>
    </dgm:pt>
    <dgm:pt modelId="{8390D9E8-C4A9-42C0-AA34-B84C438EB91D}" type="parTrans" cxnId="{E183EC59-F5F4-4E0F-B959-875AC799F26A}">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5BCDA88-CD78-43BD-8432-3A2573F7C316}">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模型建构</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09903538-F4C8-45E1-86C7-25E081C1725D}" type="sibTrans" cxnId="{E183EC59-F5F4-4E0F-B959-875AC799F26A}">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78A8EC2-346E-4431-B018-12B4942330FC}" type="parTrans" cxnId="{467B4ED5-232B-43E6-81B7-A9962D18DC95}">
      <dgm:prSet/>
      <dgm:spPr/>
      <dgm:t>
        <a:bodyPr/>
        <a:lstStyle/>
        <a:p>
          <a:endParaRPr lang="zh-CN" altLang="en-US">
            <a:solidFill>
              <a:schemeClr val="tx1"/>
            </a:solidFill>
          </a:endParaRPr>
        </a:p>
      </dgm:t>
    </dgm:pt>
    <dgm:pt modelId="{C12601A5-45A5-4E65-BDC6-1931A8D8B49C}">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科学推理</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C4B2C0F5-7E8B-499E-A552-F647C970DD33}" type="sibTrans" cxnId="{467B4ED5-232B-43E6-81B7-A9962D18DC95}">
      <dgm:prSet/>
      <dgm:spPr/>
      <dgm:t>
        <a:bodyPr/>
        <a:lstStyle/>
        <a:p>
          <a:endParaRPr lang="zh-CN" altLang="en-US">
            <a:solidFill>
              <a:schemeClr val="tx1"/>
            </a:solidFill>
          </a:endParaRPr>
        </a:p>
      </dgm:t>
    </dgm:pt>
    <dgm:pt modelId="{EDF20241-B299-4ED9-9F47-D0D2898A9EA0}" type="parTrans" cxnId="{850FA56B-3EA6-4004-972E-1F04E006E09B}">
      <dgm:prSet/>
      <dgm:spPr/>
      <dgm:t>
        <a:bodyPr/>
        <a:lstStyle/>
        <a:p>
          <a:endParaRPr lang="zh-CN" altLang="en-US">
            <a:solidFill>
              <a:schemeClr val="tx1"/>
            </a:solidFill>
          </a:endParaRPr>
        </a:p>
      </dgm:t>
    </dgm:pt>
    <dgm:pt modelId="{C2D1214F-DC62-42C8-AEA4-0214DC4A196B}">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科学论证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656E2AC-E2B0-4E10-9897-035988E13845}" type="sibTrans" cxnId="{850FA56B-3EA6-4004-972E-1F04E006E09B}">
      <dgm:prSet/>
      <dgm:spPr/>
      <dgm:t>
        <a:bodyPr/>
        <a:lstStyle/>
        <a:p>
          <a:endParaRPr lang="zh-CN" altLang="en-US">
            <a:solidFill>
              <a:schemeClr val="tx1"/>
            </a:solidFill>
          </a:endParaRPr>
        </a:p>
      </dgm:t>
    </dgm:pt>
    <dgm:pt modelId="{6C37A3B6-80CC-4915-BCCE-1B8DD6528FF7}" type="parTrans" cxnId="{38D7A36B-662C-417B-84AB-D502AF868078}">
      <dgm:prSet/>
      <dgm:spPr/>
      <dgm:t>
        <a:bodyPr/>
        <a:lstStyle/>
        <a:p>
          <a:endParaRPr lang="zh-CN" altLang="en-US">
            <a:solidFill>
              <a:schemeClr val="tx1"/>
            </a:solidFill>
          </a:endParaRPr>
        </a:p>
      </dgm:t>
    </dgm:pt>
    <dgm:pt modelId="{01E00EBF-B6E9-4663-B0A8-C9179ED02CE8}">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质疑创新</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F4DF0F6-64E6-4EBE-846D-3E7EB46A6F61}" type="sibTrans" cxnId="{38D7A36B-662C-417B-84AB-D502AF868078}">
      <dgm:prSet/>
      <dgm:spPr/>
      <dgm:t>
        <a:bodyPr/>
        <a:lstStyle/>
        <a:p>
          <a:endParaRPr lang="zh-CN" altLang="en-US">
            <a:solidFill>
              <a:schemeClr val="tx1"/>
            </a:solidFill>
          </a:endParaRPr>
        </a:p>
      </dgm:t>
    </dgm:pt>
    <dgm:pt modelId="{7393E4FA-69CC-42B3-9683-42901E8F4C00}" type="parTrans" cxnId="{071945D9-1494-4686-A964-B0D935CD0FD9}">
      <dgm:prSet/>
      <dgm:spPr/>
      <dgm:t>
        <a:bodyPr/>
        <a:lstStyle/>
        <a:p>
          <a:endParaRPr lang="zh-CN" altLang="en-US">
            <a:solidFill>
              <a:schemeClr val="tx1"/>
            </a:solidFill>
          </a:endParaRPr>
        </a:p>
      </dgm:t>
    </dgm:pt>
    <dgm:pt modelId="{1733D723-69E9-4003-A5C8-C83EA32F5AE7}">
      <dgm:prSet phldrT="[文本]" custT="1"/>
      <dgm:spPr/>
      <dgm:t>
        <a:bodyPr tIns="0" bIns="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C91BED8-10C3-4E7C-BB50-3C45B96E3718}" type="sibTrans" cxnId="{071945D9-1494-4686-A964-B0D935CD0FD9}">
      <dgm:prSet/>
      <dgm:spPr/>
      <dgm:t>
        <a:bodyPr/>
        <a:lstStyle/>
        <a:p>
          <a:endParaRPr lang="zh-CN" altLang="en-US">
            <a:solidFill>
              <a:schemeClr val="tx1"/>
            </a:solidFill>
          </a:endParaRPr>
        </a:p>
      </dgm:t>
    </dgm:pt>
    <dgm:pt modelId="{DE43AD2B-CC60-4BD6-B7C2-BCE0926AC745}" type="sibTrans" cxnId="{F00431D1-A10B-4C40-99BE-35758AB40128}">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861059F-BD15-48A7-9697-A8388A3529BC}" type="parTrans" cxnId="{42418A1C-1CA2-459C-9C2A-9900F9F4D632}">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4E1DCDD-6903-4BE3-8971-B91C120002B3}">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科学态度与责任</a:t>
          </a:r>
        </a:p>
      </dgm:t>
    </dgm:pt>
    <dgm:pt modelId="{116336DB-1C2F-4291-889E-8670912B7048}" type="parTrans" cxnId="{16E3C012-5A47-4AC3-991E-E64FE3D9244B}">
      <dgm:prSet/>
      <dgm:spPr/>
      <dgm:t>
        <a:bodyPr/>
        <a:lstStyle/>
        <a:p>
          <a:endParaRPr lang="zh-CN" altLang="en-US">
            <a:solidFill>
              <a:schemeClr val="tx1"/>
            </a:solidFill>
          </a:endParaRPr>
        </a:p>
      </dgm:t>
    </dgm:pt>
    <dgm:pt modelId="{50A28432-0F00-4B3E-8BC9-3DDD31C92AF6}">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6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科学本质</a:t>
          </a:r>
          <a:endParaRPr lang="zh-CN"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5ECD437-68F8-4381-B828-CB457D9E75DC}" type="sibTrans" cxnId="{16E3C012-5A47-4AC3-991E-E64FE3D9244B}">
      <dgm:prSet/>
      <dgm:spPr/>
      <dgm:t>
        <a:bodyPr/>
        <a:lstStyle/>
        <a:p>
          <a:endParaRPr lang="zh-CN" altLang="en-US">
            <a:solidFill>
              <a:schemeClr val="tx1"/>
            </a:solidFill>
          </a:endParaRPr>
        </a:p>
      </dgm:t>
    </dgm:pt>
    <dgm:pt modelId="{71EAD954-9193-413D-B2F7-16317D45449D}" type="parTrans" cxnId="{008077C6-0184-4355-A33A-35945FF8335B}">
      <dgm:prSet/>
      <dgm:spPr/>
      <dgm:t>
        <a:bodyPr/>
        <a:lstStyle/>
        <a:p>
          <a:endParaRPr lang="zh-CN" altLang="en-US">
            <a:solidFill>
              <a:schemeClr val="tx1"/>
            </a:solidFill>
          </a:endParaRPr>
        </a:p>
      </dgm:t>
    </dgm:pt>
    <dgm:pt modelId="{883127E5-D111-41AC-A29D-AC96D3E762F9}">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6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科学态度</a:t>
          </a:r>
          <a:endParaRPr lang="zh-CN"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C048CF6-C7E7-492F-9AB0-976E9FF8F88F}" type="sibTrans" cxnId="{008077C6-0184-4355-A33A-35945FF8335B}">
      <dgm:prSet/>
      <dgm:spPr/>
      <dgm:t>
        <a:bodyPr/>
        <a:lstStyle/>
        <a:p>
          <a:endParaRPr lang="zh-CN" altLang="en-US">
            <a:solidFill>
              <a:schemeClr val="tx1"/>
            </a:solidFill>
          </a:endParaRPr>
        </a:p>
      </dgm:t>
    </dgm:pt>
    <dgm:pt modelId="{B68AC5DB-93A2-4AE7-A00C-F6F446C9A530}" type="parTrans" cxnId="{B86199A4-F829-4674-873A-600E88D0FCC1}">
      <dgm:prSet/>
      <dgm:spPr/>
      <dgm:t>
        <a:bodyPr/>
        <a:lstStyle/>
        <a:p>
          <a:endParaRPr lang="zh-CN" altLang="en-US">
            <a:solidFill>
              <a:schemeClr val="tx1"/>
            </a:solidFill>
          </a:endParaRPr>
        </a:p>
      </dgm:t>
    </dgm:pt>
    <dgm:pt modelId="{D3F2DFEB-99C7-4492-A566-85FB520B7CD2}">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altLang="en-US" sz="1600" b="0">
              <a:solidFill>
                <a:srgbClr val="0000FF"/>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社会责任</a:t>
          </a:r>
        </a:p>
      </dgm:t>
    </dgm:pt>
    <dgm:pt modelId="{5666B294-E13F-44DF-8F74-45F7D7F9A83D}" type="sibTrans" cxnId="{B86199A4-F829-4674-873A-600E88D0FCC1}">
      <dgm:prSet/>
      <dgm:spPr/>
      <dgm:t>
        <a:bodyPr/>
        <a:lstStyle/>
        <a:p>
          <a:endParaRPr lang="zh-CN" altLang="en-US">
            <a:solidFill>
              <a:schemeClr val="tx1"/>
            </a:solidFill>
          </a:endParaRPr>
        </a:p>
      </dgm:t>
    </dgm:pt>
    <dgm:pt modelId="{2DEFA113-ADD2-4172-AD1F-742DAA82A8DD}" type="parTrans" cxnId="{0559EFC7-4197-4057-9FEF-20BBC3D463E4}">
      <dgm:prSet/>
      <dgm:spPr/>
      <dgm:t>
        <a:bodyPr/>
        <a:lstStyle/>
        <a:p/>
      </dgm:t>
    </dgm:pt>
    <dgm:pt modelId="{F2914A6A-2C6A-4F85-88C3-126C796DCEA5}">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en-US"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600" b="0">
            <a:solidFill>
              <a:srgbClr val="0000FF"/>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dgm:t>
    </dgm:pt>
    <dgm:pt modelId="{067D3CDD-F1BA-4EF4-9290-BBC088A00654}" type="sibTrans" cxnId="{0559EFC7-4197-4057-9FEF-20BBC3D463E4}">
      <dgm:prSet/>
      <dgm:spPr/>
      <dgm:t>
        <a:bodyPr/>
        <a:lstStyle/>
        <a:p/>
      </dgm:t>
    </dgm:pt>
    <dgm:pt modelId="{3928FBD0-FFF8-4FD1-BED9-D52BE080EAAF}" type="sibTrans" cxnId="{42418A1C-1CA2-459C-9C2A-9900F9F4D632}">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BEF1230-3CA6-40DA-88EE-E45425605119}" type="parTrans" cxnId="{173D8E64-ACBB-4548-AB19-48E6A483E7B1}">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7DD546A2-AE5F-46D2-89C3-857801577AA1}">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科学探究</a:t>
          </a:r>
        </a:p>
      </dgm:t>
    </dgm:pt>
    <dgm:pt modelId="{B22DA0CC-109C-4FB4-A497-A0A4201B3B47}" type="parTrans" cxnId="{406092E9-AA6F-4CBD-AC06-5362C1B39E96}">
      <dgm:prSet/>
      <dgm:spPr/>
      <dgm:t>
        <a:bodyPr/>
        <a:lstStyle/>
        <a:p>
          <a:endParaRPr lang="zh-CN" altLang="en-US">
            <a:solidFill>
              <a:schemeClr val="tx1"/>
            </a:solidFill>
          </a:endParaRPr>
        </a:p>
      </dgm:t>
    </dgm:pt>
    <dgm:pt modelId="{016167A3-4DB8-434C-AB04-4643ABF6F23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6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问题</a:t>
          </a:r>
          <a:endParaRPr lang="zh-CN"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7085FBF-9184-436A-8B62-C57466A69C04}" type="sibTrans" cxnId="{406092E9-AA6F-4CBD-AC06-5362C1B39E96}">
      <dgm:prSet/>
      <dgm:spPr/>
      <dgm:t>
        <a:bodyPr/>
        <a:lstStyle/>
        <a:p>
          <a:endParaRPr lang="zh-CN" altLang="en-US">
            <a:solidFill>
              <a:schemeClr val="tx1"/>
            </a:solidFill>
          </a:endParaRPr>
        </a:p>
      </dgm:t>
    </dgm:pt>
    <dgm:pt modelId="{88D352DF-0D39-47C5-A294-7142C18DDF55}" type="parTrans" cxnId="{C2606392-9758-4EDE-A0B7-0F563AD3E6DA}">
      <dgm:prSet/>
      <dgm:spPr/>
      <dgm:t>
        <a:bodyPr/>
        <a:lstStyle/>
        <a:p>
          <a:endParaRPr lang="zh-CN" altLang="en-US">
            <a:solidFill>
              <a:schemeClr val="tx1"/>
            </a:solidFill>
          </a:endParaRPr>
        </a:p>
      </dgm:t>
    </dgm:pt>
    <dgm:pt modelId="{86E31E59-8F64-48B7-972E-CF4413852CE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6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证据</a:t>
          </a:r>
          <a:endParaRPr lang="zh-CN"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1139EB4C-BD71-4FAD-9487-71C523DF87BF}" type="sibTrans" cxnId="{C2606392-9758-4EDE-A0B7-0F563AD3E6DA}">
      <dgm:prSet/>
      <dgm:spPr/>
      <dgm:t>
        <a:bodyPr/>
        <a:lstStyle/>
        <a:p>
          <a:endParaRPr lang="zh-CN" altLang="en-US">
            <a:solidFill>
              <a:schemeClr val="tx1"/>
            </a:solidFill>
          </a:endParaRPr>
        </a:p>
      </dgm:t>
    </dgm:pt>
    <dgm:pt modelId="{14619909-098F-4B0B-9F83-AF8EE420ACCC}" type="parTrans" cxnId="{167A2815-D815-4906-9944-3109CB617F25}">
      <dgm:prSet/>
      <dgm:spPr/>
      <dgm:t>
        <a:bodyPr/>
        <a:lstStyle/>
        <a:p>
          <a:endParaRPr lang="zh-CN" altLang="en-US">
            <a:solidFill>
              <a:schemeClr val="tx1"/>
            </a:solidFill>
          </a:endParaRPr>
        </a:p>
      </dgm:t>
    </dgm:pt>
    <dgm:pt modelId="{3952CFFE-F856-454B-9FE0-8429EF3BC8CE}">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6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解释</a:t>
          </a:r>
          <a:endParaRPr lang="zh-CN"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BAE3CF50-35E6-471D-AE8B-1433EB42514F}" type="sibTrans" cxnId="{167A2815-D815-4906-9944-3109CB617F25}">
      <dgm:prSet/>
      <dgm:spPr/>
      <dgm:t>
        <a:bodyPr/>
        <a:lstStyle/>
        <a:p>
          <a:endParaRPr lang="zh-CN" altLang="en-US">
            <a:solidFill>
              <a:schemeClr val="tx1"/>
            </a:solidFill>
          </a:endParaRPr>
        </a:p>
      </dgm:t>
    </dgm:pt>
    <dgm:pt modelId="{3385C07B-5831-4BD8-84AA-8529DDD4A137}" type="parTrans" cxnId="{37979D1F-7302-4609-B14D-DCBAB97A0772}">
      <dgm:prSet/>
      <dgm:spPr/>
      <dgm:t>
        <a:bodyPr/>
        <a:lstStyle/>
        <a:p>
          <a:endParaRPr lang="zh-CN" altLang="en-US">
            <a:solidFill>
              <a:schemeClr val="tx1"/>
            </a:solidFill>
          </a:endParaRPr>
        </a:p>
      </dgm:t>
    </dgm:pt>
    <dgm:pt modelId="{9B111974-991D-4600-9230-FE23C3774F1D}">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6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交流</a:t>
          </a:r>
          <a:endParaRPr lang="zh-CN"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FF16FA5-E0B4-4D1C-912B-211249815AAC}" type="sibTrans" cxnId="{37979D1F-7302-4609-B14D-DCBAB97A0772}">
      <dgm:prSet/>
      <dgm:spPr/>
      <dgm:t>
        <a:bodyPr/>
        <a:lstStyle/>
        <a:p>
          <a:endParaRPr lang="zh-CN" altLang="en-US">
            <a:solidFill>
              <a:schemeClr val="tx1"/>
            </a:solidFill>
          </a:endParaRPr>
        </a:p>
      </dgm:t>
    </dgm:pt>
    <dgm:pt modelId="{5A5D0578-B3B0-4A42-960A-255218CFD36F}" type="parTrans" cxnId="{75CC602D-5D15-451E-A27E-E76625BF26C2}">
      <dgm:prSet/>
      <dgm:spPr/>
      <dgm:t>
        <a:bodyPr/>
        <a:lstStyle/>
        <a:p>
          <a:endParaRPr lang="zh-CN" altLang="en-US">
            <a:solidFill>
              <a:schemeClr val="tx1"/>
            </a:solidFill>
          </a:endParaRPr>
        </a:p>
      </dgm:t>
    </dgm:pt>
    <dgm:pt modelId="{92FEF340-5C3F-4D54-A6B2-DE89B42A7816}">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en-US"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600" b="1">
            <a:solidFill>
              <a:srgbClr val="0000FF"/>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E5C9CFB-27DA-429D-92BB-47CE2D04445A}" type="sibTrans" cxnId="{75CC602D-5D15-451E-A27E-E76625BF26C2}">
      <dgm:prSet/>
      <dgm:spPr/>
      <dgm:t>
        <a:bodyPr/>
        <a:lstStyle/>
        <a:p>
          <a:endParaRPr lang="zh-CN" altLang="en-US">
            <a:solidFill>
              <a:schemeClr val="tx1"/>
            </a:solidFill>
          </a:endParaRPr>
        </a:p>
      </dgm:t>
    </dgm:pt>
    <dgm:pt modelId="{0B1D6B4B-9DDF-4841-AD72-863FB27D7024}" type="sibTrans" cxnId="{173D8E64-ACBB-4548-AB19-48E6A483E7B1}">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01A805C-6FDA-46BD-84EA-1F9C19468A65}" type="parTrans" cxnId="{89CB9F3F-20BA-4C55-B945-207977A86B0A}">
      <dgm:prSet/>
      <dgm:spPr/>
      <dgm:t>
        <a:bodyPr/>
        <a:lstStyle/>
        <a:p>
          <a:endParaRPr lang="zh-CN" altLang="en-US">
            <a:solidFill>
              <a:schemeClr val="tx1"/>
            </a:solidFill>
          </a:endParaRPr>
        </a:p>
      </dgm:t>
    </dgm:pt>
    <dgm:pt modelId="{D84FFBAC-3CF3-40D6-A702-85FA6593123B}">
      <dgm:prSet phldrT="[文本]"/>
      <dgm:spPr/>
      <dgm:t>
        <a:bodyPr/>
        <a:lstStyle/>
        <a:p>
          <a:endParaRPr lang="zh-CN" altLang="en-US">
            <a:solidFill>
              <a:schemeClr val="tx1"/>
            </a:solidFill>
          </a:endParaRPr>
        </a:p>
      </dgm:t>
    </dgm:pt>
    <dgm:pt modelId="{D5D59406-54D8-4BE7-A0BF-3CAA3AE06600}" type="sibTrans" cxnId="{89CB9F3F-20BA-4C55-B945-207977A86B0A}">
      <dgm:prSet/>
      <dgm:spPr/>
      <dgm:t>
        <a:bodyPr/>
        <a:lstStyle/>
        <a:p>
          <a:endParaRPr lang="zh-CN" altLang="en-US">
            <a:solidFill>
              <a:schemeClr val="tx1"/>
            </a:solidFill>
          </a:endParaRPr>
        </a:p>
      </dgm:t>
    </dgm:pt>
    <dgm:pt modelId="{428386DC-59EF-4BD8-A73F-E3345CF9D0AA}" type="parTrans" cxnId="{E126CBC4-4E51-4649-8ABE-7EBA6AFC4853}">
      <dgm:prSet/>
      <dgm:spPr/>
      <dgm:t>
        <a:bodyPr/>
        <a:lstStyle/>
        <a:p>
          <a:endParaRPr lang="zh-CN" altLang="en-US">
            <a:solidFill>
              <a:schemeClr val="tx1"/>
            </a:solidFill>
          </a:endParaRPr>
        </a:p>
      </dgm:t>
    </dgm:pt>
    <dgm:pt modelId="{EA710141-8853-4628-BB57-8DDE5FC0F90A}">
      <dgm:prSet phldrT="[文本]"/>
      <dgm:spPr/>
      <dgm:t>
        <a:bodyPr/>
        <a:lstStyle/>
        <a:p>
          <a:endParaRPr lang="zh-CN" altLang="en-US">
            <a:solidFill>
              <a:schemeClr val="tx1"/>
            </a:solidFill>
          </a:endParaRPr>
        </a:p>
      </dgm:t>
    </dgm:pt>
    <dgm:pt modelId="{DF423C76-A4B8-4725-8456-A83D1905EB37}" type="sibTrans" cxnId="{E126CBC4-4E51-4649-8ABE-7EBA6AFC4853}">
      <dgm:prSet/>
      <dgm:spPr/>
      <dgm:t>
        <a:bodyPr/>
        <a:lstStyle/>
        <a:p>
          <a:endParaRPr lang="zh-CN" altLang="en-US">
            <a:solidFill>
              <a:schemeClr val="tx1"/>
            </a:solidFill>
          </a:endParaRPr>
        </a:p>
      </dgm:t>
    </dgm:pt>
    <dgm:pt modelId="{B2E76EFD-B8D5-40FA-97C0-E08F3CB3EC18}" type="pres">
      <dgm:prSet presAssocID="{B0136349-6553-4F0A-BC63-0B404A6F1AC3}" presName="cycleMatrixDiagram">
        <dgm:presLayoutVars>
          <dgm:chMax val="1"/>
          <dgm:dir/>
          <dgm:animLvl val="lvl"/>
          <dgm:resizeHandles val="exact"/>
        </dgm:presLayoutVars>
      </dgm:prSet>
      <dgm:spPr/>
      <dgm:t>
        <a:bodyPr/>
        <a:lstStyle/>
        <a:p>
          <a:endParaRPr lang="zh-CN" altLang="en-US"/>
        </a:p>
      </dgm:t>
    </dgm:pt>
    <dgm:pt modelId="{DD884FD8-5ED0-411A-ADF7-7DF6B7900F63}" type="pres">
      <dgm:prSet presAssocID="{B0136349-6553-4F0A-BC63-0B404A6F1AC3}" presName="children"/>
      <dgm:spPr/>
      <dgm:t>
        <a:bodyPr/>
        <a:lstStyle/>
        <a:p/>
      </dgm:t>
    </dgm:pt>
    <dgm:pt modelId="{8FFEAB2D-60A6-4B41-A9B3-F2AD1D2389EE}" type="pres">
      <dgm:prSet presAssocID="{B0136349-6553-4F0A-BC63-0B404A6F1AC3}" presName="child1group"/>
      <dgm:spPr/>
      <dgm:t>
        <a:bodyPr/>
        <a:lstStyle/>
        <a:p/>
      </dgm:t>
    </dgm:pt>
    <dgm:pt modelId="{EC0850DE-AE92-4ADD-B030-72B7AE097EBD}" type="pres">
      <dgm:prSet presAssocID="{B0136349-6553-4F0A-BC63-0B404A6F1AC3}" presName="child1" presStyleLbl="bgAcc1" presStyleCnt="4" custScaleX="165692" custScaleY="130346" custLinFactNeighborX="-29137" custLinFactNeighborY="34165"/>
      <dgm:spPr/>
      <dgm:t>
        <a:bodyPr/>
        <a:lstStyle/>
        <a:p>
          <a:endParaRPr lang="zh-CN" altLang="en-US"/>
        </a:p>
      </dgm:t>
    </dgm:pt>
    <dgm:pt modelId="{892E237F-06CA-4E0F-A9F1-95A962E0B209}" type="pres">
      <dgm:prSet presAssocID="{B0136349-6553-4F0A-BC63-0B404A6F1AC3}" presName="child1Text" presStyleLbl="bgAcc1" presStyleCnt="4">
        <dgm:presLayoutVars>
          <dgm:bulletEnabled val="1"/>
        </dgm:presLayoutVars>
      </dgm:prSet>
      <dgm:spPr/>
      <dgm:t>
        <a:bodyPr/>
        <a:lstStyle/>
        <a:p>
          <a:endParaRPr lang="zh-CN" altLang="en-US"/>
        </a:p>
      </dgm:t>
    </dgm:pt>
    <dgm:pt modelId="{ECD05221-4BBC-41ED-A5D8-B6951A3983D0}" type="pres">
      <dgm:prSet presAssocID="{B0136349-6553-4F0A-BC63-0B404A6F1AC3}" presName="child2group"/>
      <dgm:spPr/>
      <dgm:t>
        <a:bodyPr/>
        <a:lstStyle/>
        <a:p/>
      </dgm:t>
    </dgm:pt>
    <dgm:pt modelId="{A892FF1D-C809-433B-8F90-1C4F6F1A5ECD}" type="pres">
      <dgm:prSet presAssocID="{B0136349-6553-4F0A-BC63-0B404A6F1AC3}" presName="child2" presStyleLbl="bgAcc1" presStyleIdx="2" presStyleCnt="4" custScaleX="143557" custScaleY="121475" custLinFactNeighborX="26389" custLinFactNeighborY="29532"/>
      <dgm:spPr/>
      <dgm:t>
        <a:bodyPr/>
        <a:lstStyle/>
        <a:p>
          <a:endParaRPr lang="zh-CN" altLang="en-US"/>
        </a:p>
      </dgm:t>
    </dgm:pt>
    <dgm:pt modelId="{9C1D3A2A-7254-434D-A32F-C70227F4621E}" type="pres">
      <dgm:prSet presAssocID="{B0136349-6553-4F0A-BC63-0B404A6F1AC3}" presName="child2Text" presStyleLbl="bgAcc1" presStyleIdx="2" presStyleCnt="4">
        <dgm:presLayoutVars>
          <dgm:bulletEnabled val="1"/>
        </dgm:presLayoutVars>
      </dgm:prSet>
      <dgm:spPr/>
      <dgm:t>
        <a:bodyPr/>
        <a:lstStyle/>
        <a:p>
          <a:endParaRPr lang="zh-CN" altLang="en-US"/>
        </a:p>
      </dgm:t>
    </dgm:pt>
    <dgm:pt modelId="{DF416930-A196-43C8-AAB6-6FCE093F80F3}" type="pres">
      <dgm:prSet presAssocID="{B0136349-6553-4F0A-BC63-0B404A6F1AC3}" presName="child3group"/>
      <dgm:spPr/>
      <dgm:t>
        <a:bodyPr/>
        <a:lstStyle/>
        <a:p/>
      </dgm:t>
    </dgm:pt>
    <dgm:pt modelId="{D4A98935-31F3-4856-9803-767B8076EC49}" type="pres">
      <dgm:prSet presAssocID="{B0136349-6553-4F0A-BC63-0B404A6F1AC3}" presName="child3" presStyleLbl="bgAcc1" presStyleIdx="1" presStyleCnt="4" custScaleX="142642" custScaleY="119411" custLinFactNeighborX="39612" custLinFactNeighborY="-20222"/>
      <dgm:spPr/>
      <dgm:t>
        <a:bodyPr/>
        <a:lstStyle/>
        <a:p>
          <a:endParaRPr lang="zh-CN" altLang="en-US"/>
        </a:p>
      </dgm:t>
    </dgm:pt>
    <dgm:pt modelId="{6702884B-0440-4C17-908E-23E21DE42223}" type="pres">
      <dgm:prSet presAssocID="{B0136349-6553-4F0A-BC63-0B404A6F1AC3}" presName="child3Text" presStyleLbl="bgAcc1" presStyleIdx="1" presStyleCnt="4">
        <dgm:presLayoutVars>
          <dgm:bulletEnabled val="1"/>
        </dgm:presLayoutVars>
      </dgm:prSet>
      <dgm:spPr/>
      <dgm:t>
        <a:bodyPr/>
        <a:lstStyle/>
        <a:p>
          <a:endParaRPr lang="zh-CN" altLang="en-US"/>
        </a:p>
      </dgm:t>
    </dgm:pt>
    <dgm:pt modelId="{25CDF413-AF09-4E02-BB1E-F39B276E5D76}" type="pres">
      <dgm:prSet presAssocID="{B0136349-6553-4F0A-BC63-0B404A6F1AC3}" presName="child4group"/>
      <dgm:spPr/>
      <dgm:t>
        <a:bodyPr/>
        <a:lstStyle/>
        <a:p/>
      </dgm:t>
    </dgm:pt>
    <dgm:pt modelId="{C0D80D1C-FDC3-457A-88DF-07C7EFB6CD44}" type="pres">
      <dgm:prSet presAssocID="{B0136349-6553-4F0A-BC63-0B404A6F1AC3}" presName="child4" presStyleLbl="bgAcc1" presStyleIdx="3" presStyleCnt="4" custScaleX="122376" custScaleY="145542" custLinFactNeighborX="-43086" custLinFactNeighborY="-19733"/>
      <dgm:spPr>
        <a:prstGeom prst="flowChartAlternateProcess">
          <a:avLst/>
        </a:prstGeom>
      </dgm:spPr>
      <dgm:t>
        <a:bodyPr/>
        <a:lstStyle/>
        <a:p>
          <a:endParaRPr lang="zh-CN" altLang="en-US"/>
        </a:p>
      </dgm:t>
    </dgm:pt>
    <dgm:pt modelId="{52B5B572-C95D-43A7-A23E-7C1E5F52DAC3}" type="pres">
      <dgm:prSet presAssocID="{B0136349-6553-4F0A-BC63-0B404A6F1AC3}" presName="child4Text" presStyleLbl="bgAcc1" presStyleIdx="3" presStyleCnt="4">
        <dgm:presLayoutVars>
          <dgm:bulletEnabled val="1"/>
        </dgm:presLayoutVars>
      </dgm:prSet>
      <dgm:spPr/>
      <dgm:t>
        <a:bodyPr/>
        <a:lstStyle/>
        <a:p>
          <a:endParaRPr lang="zh-CN" altLang="en-US"/>
        </a:p>
      </dgm:t>
    </dgm:pt>
    <dgm:pt modelId="{CB93C183-9BDB-4DF9-B895-A35090D4EB6F}" type="pres">
      <dgm:prSet presAssocID="{B0136349-6553-4F0A-BC63-0B404A6F1AC3}" presName="childPlaceholder"/>
      <dgm:spPr/>
      <dgm:t>
        <a:bodyPr/>
        <a:lstStyle/>
        <a:p/>
      </dgm:t>
    </dgm:pt>
    <dgm:pt modelId="{EE8492AE-7318-4AA6-9485-9A5265480734}" type="pres">
      <dgm:prSet presAssocID="{B0136349-6553-4F0A-BC63-0B404A6F1AC3}" presName="circle"/>
      <dgm:spPr/>
      <dgm:t>
        <a:bodyPr/>
        <a:lstStyle/>
        <a:p/>
      </dgm:t>
    </dgm:pt>
    <dgm:pt modelId="{FC96B51E-70FD-4933-81CF-186A0D6939F4}" type="pres">
      <dgm:prSet presAssocID="{B0136349-6553-4F0A-BC63-0B404A6F1AC3}" presName="quadrant1" presStyleLbl="node1" presStyleCnt="4">
        <dgm:presLayoutVars>
          <dgm:chMax val="1"/>
          <dgm:bulletEnabled val="1"/>
        </dgm:presLayoutVars>
      </dgm:prSet>
      <dgm:spPr/>
      <dgm:t>
        <a:bodyPr/>
        <a:lstStyle/>
        <a:p>
          <a:endParaRPr lang="zh-CN" altLang="en-US"/>
        </a:p>
      </dgm:t>
    </dgm:pt>
    <dgm:pt modelId="{254F8121-1ABB-4421-909F-43C11DF0A1E1}" type="pres">
      <dgm:prSet presAssocID="{B0136349-6553-4F0A-BC63-0B404A6F1AC3}" presName="quadrant2" presStyleLbl="node1" presStyleIdx="1" presStyleCnt="4">
        <dgm:presLayoutVars>
          <dgm:chMax val="1"/>
          <dgm:bulletEnabled val="1"/>
        </dgm:presLayoutVars>
      </dgm:prSet>
      <dgm:spPr/>
      <dgm:t>
        <a:bodyPr/>
        <a:lstStyle/>
        <a:p>
          <a:endParaRPr lang="zh-CN" altLang="en-US"/>
        </a:p>
      </dgm:t>
    </dgm:pt>
    <dgm:pt modelId="{CA0B57B1-BB3A-437A-A9F9-88BDAF0735C2}" type="pres">
      <dgm:prSet presAssocID="{B0136349-6553-4F0A-BC63-0B404A6F1AC3}" presName="quadrant3" presStyleLbl="node1" presStyleIdx="2" presStyleCnt="4">
        <dgm:presLayoutVars>
          <dgm:chMax val="1"/>
          <dgm:bulletEnabled val="1"/>
        </dgm:presLayoutVars>
      </dgm:prSet>
      <dgm:spPr/>
      <dgm:t>
        <a:bodyPr/>
        <a:lstStyle/>
        <a:p>
          <a:endParaRPr lang="zh-CN" altLang="en-US"/>
        </a:p>
      </dgm:t>
    </dgm:pt>
    <dgm:pt modelId="{A8034631-3C67-4C93-A9EF-6781E740A914}" type="pres">
      <dgm:prSet presAssocID="{B0136349-6553-4F0A-BC63-0B404A6F1AC3}" presName="quadrant4" presStyleLbl="node1" presStyleIdx="3" presStyleCnt="4">
        <dgm:presLayoutVars>
          <dgm:chMax val="1"/>
          <dgm:bulletEnabled val="1"/>
        </dgm:presLayoutVars>
      </dgm:prSet>
      <dgm:spPr/>
      <dgm:t>
        <a:bodyPr/>
        <a:lstStyle/>
        <a:p>
          <a:endParaRPr lang="zh-CN" altLang="en-US"/>
        </a:p>
      </dgm:t>
    </dgm:pt>
    <dgm:pt modelId="{B2BA7B66-EC31-41AD-A518-96EB0A7EE476}" type="pres">
      <dgm:prSet presAssocID="{B0136349-6553-4F0A-BC63-0B404A6F1AC3}" presName="quadrantPlaceholder"/>
      <dgm:spPr/>
      <dgm:t>
        <a:bodyPr/>
        <a:lstStyle/>
        <a:p/>
      </dgm:t>
    </dgm:pt>
    <dgm:pt modelId="{6643B140-AAFF-4123-B194-26EFEC41D05B}" type="pres">
      <dgm:prSet presAssocID="{B0136349-6553-4F0A-BC63-0B404A6F1AC3}" presName="center1" presStyleLbl="fgShp" presStyleCnt="2"/>
      <dgm:spPr/>
      <dgm:t>
        <a:bodyPr/>
        <a:lstStyle/>
        <a:p/>
      </dgm:t>
    </dgm:pt>
    <dgm:pt modelId="{6FC85105-9373-447D-B1DD-52321E5F9E8A}" type="pres">
      <dgm:prSet presAssocID="{B0136349-6553-4F0A-BC63-0B404A6F1AC3}" presName="center2" presStyleLbl="fgShp" presStyleIdx="1" presStyleCnt="2"/>
      <dgm:spPr/>
      <dgm:t>
        <a:bodyPr/>
        <a:lstStyle/>
        <a:p/>
      </dgm:t>
    </dgm:pt>
  </dgm:ptLst>
  <dgm:cxnLst>
    <dgm:cxn modelId="{5F10001A-C550-4255-91DE-47D75F105DB7}" srcId="{B0136349-6553-4F0A-BC63-0B404A6F1AC3}" destId="{32BDCDCB-B891-4ACA-855C-31DA7E6BACBB}" srcOrd="0" destOrd="0" parTransId="{EAA611FB-9438-495E-ACB1-E71F79AA76C6}" sibTransId="{552AF863-E2DC-49C7-AB51-230B810BE30C}"/>
    <dgm:cxn modelId="{FE3B4B9D-8B72-46FF-B2F1-F558429A1EB8}" srcId="{32BDCDCB-B891-4ACA-855C-31DA7E6BACBB}" destId="{6411A82F-4271-4B30-8366-9DAFF899F442}" srcOrd="0" destOrd="0" parTransId="{12314325-7D7F-4D67-A34E-9FAE0C41E869}" sibTransId="{AE324638-9887-4BAA-A1C1-DA2AC517004B}"/>
    <dgm:cxn modelId="{B4B105F1-BED8-4D0C-A4AB-E87E9483743E}" srcId="{32BDCDCB-B891-4ACA-855C-31DA7E6BACBB}" destId="{379C14A2-7014-48BC-A221-FF9ECADA091C}" srcOrd="1" destOrd="0" parTransId="{A4053842-9C80-4E47-835C-F3163DB4B488}" sibTransId="{C11AACF8-F555-4522-95EA-E903FFEC5893}"/>
    <dgm:cxn modelId="{8EA99D9E-E99B-40E9-A3B7-63BB5DCAAB05}" srcId="{32BDCDCB-B891-4ACA-855C-31DA7E6BACBB}" destId="{95D44A26-AECA-4AE2-A9F0-6798CCB3A250}" srcOrd="2" destOrd="0" parTransId="{52B79E8E-777E-4327-B8A4-EAA443CFC083}" sibTransId="{0DD93023-252D-4CCA-AB9F-5371DE0412B6}"/>
    <dgm:cxn modelId="{F10B5CB4-4903-42EF-AEB3-707D3B478FDF}" srcId="{32BDCDCB-B891-4ACA-855C-31DA7E6BACBB}" destId="{A822D617-2001-4513-B8D9-DCD701AF190C}" srcOrd="3" destOrd="0" parTransId="{A13DED50-5698-422B-A285-4507D798269F}" sibTransId="{061DCC47-11D8-46A1-82EB-04037B33E3EF}"/>
    <dgm:cxn modelId="{F00431D1-A10B-4C40-99BE-35758AB40128}" srcId="{B0136349-6553-4F0A-BC63-0B404A6F1AC3}" destId="{FDA6E2BE-A649-4CE0-84DD-65869174F1EF}" srcOrd="1" destOrd="0" parTransId="{D09C3D3E-4562-431C-8A14-D31A124C580A}" sibTransId="{DE43AD2B-CC60-4BD6-B7C2-BCE0926AC745}"/>
    <dgm:cxn modelId="{E183EC59-F5F4-4E0F-B959-875AC799F26A}" srcId="{FDA6E2BE-A649-4CE0-84DD-65869174F1EF}" destId="{95BCDA88-CD78-43BD-8432-3A2573F7C316}" srcOrd="0" destOrd="0" parTransId="{8390D9E8-C4A9-42C0-AA34-B84C438EB91D}" sibTransId="{09903538-F4C8-45E1-86C7-25E081C1725D}"/>
    <dgm:cxn modelId="{467B4ED5-232B-43E6-81B7-A9962D18DC95}" srcId="{FDA6E2BE-A649-4CE0-84DD-65869174F1EF}" destId="{C12601A5-45A5-4E65-BDC6-1931A8D8B49C}" srcOrd="1" destOrd="0" parTransId="{A78A8EC2-346E-4431-B018-12B4942330FC}" sibTransId="{C4B2C0F5-7E8B-499E-A552-F647C970DD33}"/>
    <dgm:cxn modelId="{850FA56B-3EA6-4004-972E-1F04E006E09B}" srcId="{FDA6E2BE-A649-4CE0-84DD-65869174F1EF}" destId="{C2D1214F-DC62-42C8-AEA4-0214DC4A196B}" srcOrd="2" destOrd="0" parTransId="{EDF20241-B299-4ED9-9F47-D0D2898A9EA0}" sibTransId="{2656E2AC-E2B0-4E10-9897-035988E13845}"/>
    <dgm:cxn modelId="{38D7A36B-662C-417B-84AB-D502AF868078}" srcId="{FDA6E2BE-A649-4CE0-84DD-65869174F1EF}" destId="{01E00EBF-B6E9-4663-B0A8-C9179ED02CE8}" srcOrd="3" destOrd="0" parTransId="{6C37A3B6-80CC-4915-BCCE-1B8DD6528FF7}" sibTransId="{5F4DF0F6-64E6-4EBE-846D-3E7EB46A6F61}"/>
    <dgm:cxn modelId="{071945D9-1494-4686-A964-B0D935CD0FD9}" srcId="{FDA6E2BE-A649-4CE0-84DD-65869174F1EF}" destId="{1733D723-69E9-4003-A5C8-C83EA32F5AE7}" srcOrd="4" destOrd="0" parTransId="{7393E4FA-69CC-42B3-9683-42901E8F4C00}" sibTransId="{3C91BED8-10C3-4E7C-BB50-3C45B96E3718}"/>
    <dgm:cxn modelId="{42418A1C-1CA2-459C-9C2A-9900F9F4D632}" srcId="{B0136349-6553-4F0A-BC63-0B404A6F1AC3}" destId="{54E1DCDD-6903-4BE3-8971-B91C120002B3}" srcOrd="2" destOrd="0" parTransId="{2861059F-BD15-48A7-9697-A8388A3529BC}" sibTransId="{3928FBD0-FFF8-4FD1-BED9-D52BE080EAAF}"/>
    <dgm:cxn modelId="{16E3C012-5A47-4AC3-991E-E64FE3D9244B}" srcId="{54E1DCDD-6903-4BE3-8971-B91C120002B3}" destId="{50A28432-0F00-4B3E-8BC9-3DDD31C92AF6}" srcOrd="0" destOrd="0" parTransId="{116336DB-1C2F-4291-889E-8670912B7048}" sibTransId="{F5ECD437-68F8-4381-B828-CB457D9E75DC}"/>
    <dgm:cxn modelId="{008077C6-0184-4355-A33A-35945FF8335B}" srcId="{54E1DCDD-6903-4BE3-8971-B91C120002B3}" destId="{883127E5-D111-41AC-A29D-AC96D3E762F9}" srcOrd="1" destOrd="0" parTransId="{71EAD954-9193-413D-B2F7-16317D45449D}" sibTransId="{AC048CF6-C7E7-492F-9AB0-976E9FF8F88F}"/>
    <dgm:cxn modelId="{B86199A4-F829-4674-873A-600E88D0FCC1}" srcId="{54E1DCDD-6903-4BE3-8971-B91C120002B3}" destId="{D3F2DFEB-99C7-4492-A566-85FB520B7CD2}" srcOrd="2" destOrd="0" parTransId="{B68AC5DB-93A2-4AE7-A00C-F6F446C9A530}" sibTransId="{5666B294-E13F-44DF-8F74-45F7D7F9A83D}"/>
    <dgm:cxn modelId="{0559EFC7-4197-4057-9FEF-20BBC3D463E4}" srcId="{54E1DCDD-6903-4BE3-8971-B91C120002B3}" destId="{F2914A6A-2C6A-4F85-88C3-126C796DCEA5}" srcOrd="3" destOrd="0" parTransId="{2DEFA113-ADD2-4172-AD1F-742DAA82A8DD}" sibTransId="{067D3CDD-F1BA-4EF4-9290-BBC088A00654}"/>
    <dgm:cxn modelId="{173D8E64-ACBB-4548-AB19-48E6A483E7B1}" srcId="{B0136349-6553-4F0A-BC63-0B404A6F1AC3}" destId="{7DD546A2-AE5F-46D2-89C3-857801577AA1}" srcOrd="3" destOrd="0" parTransId="{ABEF1230-3CA6-40DA-88EE-E45425605119}" sibTransId="{0B1D6B4B-9DDF-4841-AD72-863FB27D7024}"/>
    <dgm:cxn modelId="{406092E9-AA6F-4CBD-AC06-5362C1B39E96}" srcId="{7DD546A2-AE5F-46D2-89C3-857801577AA1}" destId="{016167A3-4DB8-434C-AB04-4643ABF6F23F}" srcOrd="0" destOrd="0" parTransId="{B22DA0CC-109C-4FB4-A497-A0A4201B3B47}" sibTransId="{67085FBF-9184-436A-8B62-C57466A69C04}"/>
    <dgm:cxn modelId="{C2606392-9758-4EDE-A0B7-0F563AD3E6DA}" srcId="{7DD546A2-AE5F-46D2-89C3-857801577AA1}" destId="{86E31E59-8F64-48B7-972E-CF4413852CEF}" srcOrd="1" destOrd="0" parTransId="{88D352DF-0D39-47C5-A294-7142C18DDF55}" sibTransId="{1139EB4C-BD71-4FAD-9487-71C523DF87BF}"/>
    <dgm:cxn modelId="{167A2815-D815-4906-9944-3109CB617F25}" srcId="{7DD546A2-AE5F-46D2-89C3-857801577AA1}" destId="{3952CFFE-F856-454B-9FE0-8429EF3BC8CE}" srcOrd="2" destOrd="0" parTransId="{14619909-098F-4B0B-9F83-AF8EE420ACCC}" sibTransId="{BAE3CF50-35E6-471D-AE8B-1433EB42514F}"/>
    <dgm:cxn modelId="{37979D1F-7302-4609-B14D-DCBAB97A0772}" srcId="{7DD546A2-AE5F-46D2-89C3-857801577AA1}" destId="{9B111974-991D-4600-9230-FE23C3774F1D}" srcOrd="3" destOrd="0" parTransId="{3385C07B-5831-4BD8-84AA-8529DDD4A137}" sibTransId="{9FF16FA5-E0B4-4D1C-912B-211249815AAC}"/>
    <dgm:cxn modelId="{75CC602D-5D15-451E-A27E-E76625BF26C2}" srcId="{7DD546A2-AE5F-46D2-89C3-857801577AA1}" destId="{92FEF340-5C3F-4D54-A6B2-DE89B42A7816}" srcOrd="4" destOrd="0" parTransId="{5A5D0578-B3B0-4A42-960A-255218CFD36F}" sibTransId="{AE5C9CFB-27DA-429D-92BB-47CE2D04445A}"/>
    <dgm:cxn modelId="{89CB9F3F-20BA-4C55-B945-207977A86B0A}" srcId="{B0136349-6553-4F0A-BC63-0B404A6F1AC3}" destId="{D84FFBAC-3CF3-40D6-A702-85FA6593123B}" srcOrd="4" destOrd="0" parTransId="{A01A805C-6FDA-46BD-84EA-1F9C19468A65}" sibTransId="{D5D59406-54D8-4BE7-A0BF-3CAA3AE06600}"/>
    <dgm:cxn modelId="{E126CBC4-4E51-4649-8ABE-7EBA6AFC4853}" srcId="{B0136349-6553-4F0A-BC63-0B404A6F1AC3}" destId="{EA710141-8853-4628-BB57-8DDE5FC0F90A}" srcOrd="5" destOrd="0" parTransId="{428386DC-59EF-4BD8-A73F-E3345CF9D0AA}" sibTransId="{DF423C76-A4B8-4725-8456-A83D1905EB37}"/>
    <dgm:cxn modelId="{514E1190-AFF5-451D-A737-E10C544239A2}" type="presOf" srcId="{B0136349-6553-4F0A-BC63-0B404A6F1AC3}" destId="{B2E76EFD-B8D5-40FA-97C0-E08F3CB3EC18}" srcOrd="0" destOrd="0" presId="urn:microsoft.com/office/officeart/2005/8/layout/cycle4#15"/>
    <dgm:cxn modelId="{382A36C4-F00D-433A-9FE3-754A5E262423}" type="presParOf" srcId="{B2E76EFD-B8D5-40FA-97C0-E08F3CB3EC18}" destId="{DD884FD8-5ED0-411A-ADF7-7DF6B7900F63}" srcOrd="0" destOrd="0" presId="urn:microsoft.com/office/officeart/2005/8/layout/cycle4#15"/>
    <dgm:cxn modelId="{526E7CBE-A8F4-46B0-A0ED-2E460B3B9B47}" type="presParOf" srcId="{DD884FD8-5ED0-411A-ADF7-7DF6B7900F63}" destId="{8FFEAB2D-60A6-4B41-A9B3-F2AD1D2389EE}" srcOrd="0" destOrd="0" presId="urn:microsoft.com/office/officeart/2005/8/layout/cycle4#15"/>
    <dgm:cxn modelId="{6131DFEF-D519-458D-978E-5F3F29397F9B}" type="presParOf" srcId="{8FFEAB2D-60A6-4B41-A9B3-F2AD1D2389EE}" destId="{EC0850DE-AE92-4ADD-B030-72B7AE097EBD}" srcOrd="0" destOrd="0" presId="urn:microsoft.com/office/officeart/2005/8/layout/cycle4#15"/>
    <dgm:cxn modelId="{732FE273-921D-4890-AE46-C2D04E99273C}" type="presOf" srcId="{6411A82F-4271-4B30-8366-9DAFF899F442}" destId="{EC0850DE-AE92-4ADD-B030-72B7AE097EBD}" srcOrd="0" destOrd="0" presId="urn:microsoft.com/office/officeart/2005/8/layout/cycle4#15"/>
    <dgm:cxn modelId="{4D36A19C-5F24-4AC7-A196-5E7738123132}" type="presOf" srcId="{379C14A2-7014-48BC-A221-FF9ECADA091C}" destId="{EC0850DE-AE92-4ADD-B030-72B7AE097EBD}" srcOrd="0" destOrd="1" presId="urn:microsoft.com/office/officeart/2005/8/layout/cycle4#15"/>
    <dgm:cxn modelId="{B39BE6FC-712D-4B75-B7A2-63952CF1D244}" type="presOf" srcId="{95D44A26-AECA-4AE2-A9F0-6798CCB3A250}" destId="{EC0850DE-AE92-4ADD-B030-72B7AE097EBD}" srcOrd="0" destOrd="2" presId="urn:microsoft.com/office/officeart/2005/8/layout/cycle4#15"/>
    <dgm:cxn modelId="{7E0A3246-F1E9-414D-9298-76EAA90DDCDD}" type="presOf" srcId="{A822D617-2001-4513-B8D9-DCD701AF190C}" destId="{EC0850DE-AE92-4ADD-B030-72B7AE097EBD}" srcOrd="0" destOrd="3" presId="urn:microsoft.com/office/officeart/2005/8/layout/cycle4#15"/>
    <dgm:cxn modelId="{1BF434AE-3004-4098-99F8-A8B68949BEE1}" type="presParOf" srcId="{8FFEAB2D-60A6-4B41-A9B3-F2AD1D2389EE}" destId="{892E237F-06CA-4E0F-A9F1-95A962E0B209}" srcOrd="1" destOrd="0" presId="urn:microsoft.com/office/officeart/2005/8/layout/cycle4#15"/>
    <dgm:cxn modelId="{BAF155C7-C025-4545-B8EC-58B69F130D4F}" type="presOf" srcId="{6411A82F-4271-4B30-8366-9DAFF899F442}" destId="{892E237F-06CA-4E0F-A9F1-95A962E0B209}" srcOrd="1" destOrd="0" presId="urn:microsoft.com/office/officeart/2005/8/layout/cycle4#15"/>
    <dgm:cxn modelId="{0DFA3737-1163-4B9C-872A-6ADE9452CD8C}" type="presOf" srcId="{379C14A2-7014-48BC-A221-FF9ECADA091C}" destId="{892E237F-06CA-4E0F-A9F1-95A962E0B209}" srcOrd="1" destOrd="1" presId="urn:microsoft.com/office/officeart/2005/8/layout/cycle4#15"/>
    <dgm:cxn modelId="{2C9BA537-084F-4923-97EA-2AB7B8C94BB6}" type="presOf" srcId="{95D44A26-AECA-4AE2-A9F0-6798CCB3A250}" destId="{892E237F-06CA-4E0F-A9F1-95A962E0B209}" srcOrd="1" destOrd="2" presId="urn:microsoft.com/office/officeart/2005/8/layout/cycle4#15"/>
    <dgm:cxn modelId="{EB5F8E4A-30A9-4DCC-B983-8798C6EA2C55}" type="presOf" srcId="{A822D617-2001-4513-B8D9-DCD701AF190C}" destId="{892E237F-06CA-4E0F-A9F1-95A962E0B209}" srcOrd="1" destOrd="3" presId="urn:microsoft.com/office/officeart/2005/8/layout/cycle4#15"/>
    <dgm:cxn modelId="{EEB75E8F-55B6-4BD3-BDBC-EF2B9078EFC0}" type="presParOf" srcId="{DD884FD8-5ED0-411A-ADF7-7DF6B7900F63}" destId="{ECD05221-4BBC-41ED-A5D8-B6951A3983D0}" srcOrd="1" destOrd="0" presId="urn:microsoft.com/office/officeart/2005/8/layout/cycle4#15"/>
    <dgm:cxn modelId="{E345BD33-A5ED-46C3-9867-29EEC79F82DF}" type="presParOf" srcId="{ECD05221-4BBC-41ED-A5D8-B6951A3983D0}" destId="{A892FF1D-C809-433B-8F90-1C4F6F1A5ECD}" srcOrd="0" destOrd="0" presId="urn:microsoft.com/office/officeart/2005/8/layout/cycle4#15"/>
    <dgm:cxn modelId="{4A92272B-8CD9-4A4B-9294-C6CDBF4F6F78}" type="presOf" srcId="{95BCDA88-CD78-43BD-8432-3A2573F7C316}" destId="{A892FF1D-C809-433B-8F90-1C4F6F1A5ECD}" srcOrd="0" destOrd="0" presId="urn:microsoft.com/office/officeart/2005/8/layout/cycle4#15"/>
    <dgm:cxn modelId="{8DE73EF9-AAB6-4213-8807-8CC70CB31BCE}" type="presOf" srcId="{C12601A5-45A5-4E65-BDC6-1931A8D8B49C}" destId="{A892FF1D-C809-433B-8F90-1C4F6F1A5ECD}" srcOrd="0" destOrd="1" presId="urn:microsoft.com/office/officeart/2005/8/layout/cycle4#15"/>
    <dgm:cxn modelId="{E660F633-72F1-4B7F-A628-4F4E646C377D}" type="presOf" srcId="{C2D1214F-DC62-42C8-AEA4-0214DC4A196B}" destId="{A892FF1D-C809-433B-8F90-1C4F6F1A5ECD}" srcOrd="0" destOrd="2" presId="urn:microsoft.com/office/officeart/2005/8/layout/cycle4#15"/>
    <dgm:cxn modelId="{F1721DAB-2A7C-4BBB-A915-67AE85795E45}" type="presOf" srcId="{01E00EBF-B6E9-4663-B0A8-C9179ED02CE8}" destId="{A892FF1D-C809-433B-8F90-1C4F6F1A5ECD}" srcOrd="0" destOrd="3" presId="urn:microsoft.com/office/officeart/2005/8/layout/cycle4#15"/>
    <dgm:cxn modelId="{071C112E-04E4-4AED-95CB-F3032CCAEBD1}" type="presOf" srcId="{1733D723-69E9-4003-A5C8-C83EA32F5AE7}" destId="{A892FF1D-C809-433B-8F90-1C4F6F1A5ECD}" srcOrd="0" destOrd="4" presId="urn:microsoft.com/office/officeart/2005/8/layout/cycle4#15"/>
    <dgm:cxn modelId="{EB54553B-14A1-42CB-A299-48717CE5FBAD}" type="presParOf" srcId="{ECD05221-4BBC-41ED-A5D8-B6951A3983D0}" destId="{9C1D3A2A-7254-434D-A32F-C70227F4621E}" srcOrd="1" destOrd="0" presId="urn:microsoft.com/office/officeart/2005/8/layout/cycle4#15"/>
    <dgm:cxn modelId="{BFAB6AB7-ADFB-4140-B20B-A4FC84C65629}" type="presOf" srcId="{95BCDA88-CD78-43BD-8432-3A2573F7C316}" destId="{9C1D3A2A-7254-434D-A32F-C70227F4621E}" srcOrd="1" destOrd="0" presId="urn:microsoft.com/office/officeart/2005/8/layout/cycle4#15"/>
    <dgm:cxn modelId="{6AD72B00-5575-4868-AFC8-58D80585DA47}" type="presOf" srcId="{C12601A5-45A5-4E65-BDC6-1931A8D8B49C}" destId="{9C1D3A2A-7254-434D-A32F-C70227F4621E}" srcOrd="1" destOrd="1" presId="urn:microsoft.com/office/officeart/2005/8/layout/cycle4#15"/>
    <dgm:cxn modelId="{3BC47105-3E40-4B95-91C9-D7E358A50D1C}" type="presOf" srcId="{C2D1214F-DC62-42C8-AEA4-0214DC4A196B}" destId="{9C1D3A2A-7254-434D-A32F-C70227F4621E}" srcOrd="1" destOrd="2" presId="urn:microsoft.com/office/officeart/2005/8/layout/cycle4#15"/>
    <dgm:cxn modelId="{E9EA5934-F7A0-4B57-B179-CB5E93BD9F97}" type="presOf" srcId="{01E00EBF-B6E9-4663-B0A8-C9179ED02CE8}" destId="{9C1D3A2A-7254-434D-A32F-C70227F4621E}" srcOrd="1" destOrd="3" presId="urn:microsoft.com/office/officeart/2005/8/layout/cycle4#15"/>
    <dgm:cxn modelId="{24A22619-99A8-4395-B6F7-CC6782556DFA}" type="presOf" srcId="{1733D723-69E9-4003-A5C8-C83EA32F5AE7}" destId="{9C1D3A2A-7254-434D-A32F-C70227F4621E}" srcOrd="1" destOrd="4" presId="urn:microsoft.com/office/officeart/2005/8/layout/cycle4#15"/>
    <dgm:cxn modelId="{B40BED67-E3C0-49BA-8B4D-03EF986F47D7}" type="presParOf" srcId="{DD884FD8-5ED0-411A-ADF7-7DF6B7900F63}" destId="{DF416930-A196-43C8-AAB6-6FCE093F80F3}" srcOrd="2" destOrd="0" presId="urn:microsoft.com/office/officeart/2005/8/layout/cycle4#15"/>
    <dgm:cxn modelId="{388C1FA1-CF10-488A-8311-40277CBB2E73}" type="presParOf" srcId="{DF416930-A196-43C8-AAB6-6FCE093F80F3}" destId="{D4A98935-31F3-4856-9803-767B8076EC49}" srcOrd="0" destOrd="0" presId="urn:microsoft.com/office/officeart/2005/8/layout/cycle4#15"/>
    <dgm:cxn modelId="{EB3E5AE8-D847-4793-9760-AA7111FBDE6E}" type="presOf" srcId="{50A28432-0F00-4B3E-8BC9-3DDD31C92AF6}" destId="{D4A98935-31F3-4856-9803-767B8076EC49}" srcOrd="0" destOrd="0" presId="urn:microsoft.com/office/officeart/2005/8/layout/cycle4#15"/>
    <dgm:cxn modelId="{3893D32D-607A-4560-96D9-4EA6C69DF5BB}" type="presOf" srcId="{883127E5-D111-41AC-A29D-AC96D3E762F9}" destId="{D4A98935-31F3-4856-9803-767B8076EC49}" srcOrd="0" destOrd="1" presId="urn:microsoft.com/office/officeart/2005/8/layout/cycle4#15"/>
    <dgm:cxn modelId="{C17244C7-4CCA-46FF-829C-8D1FAA160DB4}" type="presOf" srcId="{D3F2DFEB-99C7-4492-A566-85FB520B7CD2}" destId="{D4A98935-31F3-4856-9803-767B8076EC49}" srcOrd="0" destOrd="2" presId="urn:microsoft.com/office/officeart/2005/8/layout/cycle4#15"/>
    <dgm:cxn modelId="{1F8918D9-8AFC-4860-91C0-D155744AB08F}" type="presOf" srcId="{F2914A6A-2C6A-4F85-88C3-126C796DCEA5}" destId="{D4A98935-31F3-4856-9803-767B8076EC49}" srcOrd="0" destOrd="3" presId="urn:microsoft.com/office/officeart/2005/8/layout/cycle4#15"/>
    <dgm:cxn modelId="{7CF61692-99A2-4AA3-8A88-C5101FC66848}" type="presParOf" srcId="{DF416930-A196-43C8-AAB6-6FCE093F80F3}" destId="{6702884B-0440-4C17-908E-23E21DE42223}" srcOrd="1" destOrd="0" presId="urn:microsoft.com/office/officeart/2005/8/layout/cycle4#15"/>
    <dgm:cxn modelId="{1FD20B76-C673-43A9-AD01-E3D25DBEE763}" type="presOf" srcId="{50A28432-0F00-4B3E-8BC9-3DDD31C92AF6}" destId="{6702884B-0440-4C17-908E-23E21DE42223}" srcOrd="1" destOrd="0" presId="urn:microsoft.com/office/officeart/2005/8/layout/cycle4#15"/>
    <dgm:cxn modelId="{A6D90909-7C82-4A87-959B-1D619DFDA3EE}" type="presOf" srcId="{883127E5-D111-41AC-A29D-AC96D3E762F9}" destId="{6702884B-0440-4C17-908E-23E21DE42223}" srcOrd="1" destOrd="1" presId="urn:microsoft.com/office/officeart/2005/8/layout/cycle4#15"/>
    <dgm:cxn modelId="{D8EC5816-2771-4642-90AB-BE3CADC59CD7}" type="presOf" srcId="{D3F2DFEB-99C7-4492-A566-85FB520B7CD2}" destId="{6702884B-0440-4C17-908E-23E21DE42223}" srcOrd="1" destOrd="2" presId="urn:microsoft.com/office/officeart/2005/8/layout/cycle4#15"/>
    <dgm:cxn modelId="{031FAB8A-7AAF-4B13-8872-014A4927E98B}" type="presOf" srcId="{F2914A6A-2C6A-4F85-88C3-126C796DCEA5}" destId="{6702884B-0440-4C17-908E-23E21DE42223}" srcOrd="1" destOrd="3" presId="urn:microsoft.com/office/officeart/2005/8/layout/cycle4#15"/>
    <dgm:cxn modelId="{76F4402A-FE18-4891-A9F8-DAF06F3A6516}" type="presParOf" srcId="{DD884FD8-5ED0-411A-ADF7-7DF6B7900F63}" destId="{25CDF413-AF09-4E02-BB1E-F39B276E5D76}" srcOrd="3" destOrd="0" presId="urn:microsoft.com/office/officeart/2005/8/layout/cycle4#15"/>
    <dgm:cxn modelId="{C15D3EA9-3DD3-4182-AD08-62B0546A9786}" type="presParOf" srcId="{25CDF413-AF09-4E02-BB1E-F39B276E5D76}" destId="{C0D80D1C-FDC3-457A-88DF-07C7EFB6CD44}" srcOrd="0" destOrd="0" presId="urn:microsoft.com/office/officeart/2005/8/layout/cycle4#15"/>
    <dgm:cxn modelId="{5312972D-3A07-4B06-9E2A-E1C0C187748B}" type="presOf" srcId="{016167A3-4DB8-434C-AB04-4643ABF6F23F}" destId="{C0D80D1C-FDC3-457A-88DF-07C7EFB6CD44}" srcOrd="0" destOrd="0" presId="urn:microsoft.com/office/officeart/2005/8/layout/cycle4#15"/>
    <dgm:cxn modelId="{CA9DBCE6-7D45-4FC3-BEB2-7A0A3624384D}" type="presOf" srcId="{86E31E59-8F64-48B7-972E-CF4413852CEF}" destId="{C0D80D1C-FDC3-457A-88DF-07C7EFB6CD44}" srcOrd="0" destOrd="1" presId="urn:microsoft.com/office/officeart/2005/8/layout/cycle4#15"/>
    <dgm:cxn modelId="{F50C8C8D-4D36-4B42-89EA-3930513D3E69}" type="presOf" srcId="{3952CFFE-F856-454B-9FE0-8429EF3BC8CE}" destId="{C0D80D1C-FDC3-457A-88DF-07C7EFB6CD44}" srcOrd="0" destOrd="2" presId="urn:microsoft.com/office/officeart/2005/8/layout/cycle4#15"/>
    <dgm:cxn modelId="{D7ACF69C-65B6-4B41-B77C-AB7D7B4E0692}" type="presOf" srcId="{9B111974-991D-4600-9230-FE23C3774F1D}" destId="{C0D80D1C-FDC3-457A-88DF-07C7EFB6CD44}" srcOrd="0" destOrd="3" presId="urn:microsoft.com/office/officeart/2005/8/layout/cycle4#15"/>
    <dgm:cxn modelId="{9618102B-915C-4A78-8FBE-54579AEA794F}" type="presOf" srcId="{92FEF340-5C3F-4D54-A6B2-DE89B42A7816}" destId="{C0D80D1C-FDC3-457A-88DF-07C7EFB6CD44}" srcOrd="0" destOrd="4" presId="urn:microsoft.com/office/officeart/2005/8/layout/cycle4#15"/>
    <dgm:cxn modelId="{CC1AB1DB-BA74-4C78-9C24-DF01AC33E7CD}" type="presParOf" srcId="{25CDF413-AF09-4E02-BB1E-F39B276E5D76}" destId="{52B5B572-C95D-43A7-A23E-7C1E5F52DAC3}" srcOrd="1" destOrd="0" presId="urn:microsoft.com/office/officeart/2005/8/layout/cycle4#15"/>
    <dgm:cxn modelId="{C0C813F7-B8AA-441C-8153-1BD2F6DC55C0}" type="presOf" srcId="{016167A3-4DB8-434C-AB04-4643ABF6F23F}" destId="{52B5B572-C95D-43A7-A23E-7C1E5F52DAC3}" srcOrd="1" destOrd="0" presId="urn:microsoft.com/office/officeart/2005/8/layout/cycle4#15"/>
    <dgm:cxn modelId="{4B7D8ECC-4BF8-4682-B688-2769058F9B51}" type="presOf" srcId="{86E31E59-8F64-48B7-972E-CF4413852CEF}" destId="{52B5B572-C95D-43A7-A23E-7C1E5F52DAC3}" srcOrd="1" destOrd="1" presId="urn:microsoft.com/office/officeart/2005/8/layout/cycle4#15"/>
    <dgm:cxn modelId="{B2BB20F4-99A2-4969-9759-FF16D94575BB}" type="presOf" srcId="{3952CFFE-F856-454B-9FE0-8429EF3BC8CE}" destId="{52B5B572-C95D-43A7-A23E-7C1E5F52DAC3}" srcOrd="1" destOrd="2" presId="urn:microsoft.com/office/officeart/2005/8/layout/cycle4#15"/>
    <dgm:cxn modelId="{2851882E-5AEC-4513-82AB-CE0B3F3B1E88}" type="presOf" srcId="{9B111974-991D-4600-9230-FE23C3774F1D}" destId="{52B5B572-C95D-43A7-A23E-7C1E5F52DAC3}" srcOrd="1" destOrd="3" presId="urn:microsoft.com/office/officeart/2005/8/layout/cycle4#15"/>
    <dgm:cxn modelId="{C0680159-F3BD-4A15-BDFE-FCB9438BFD0C}" type="presOf" srcId="{92FEF340-5C3F-4D54-A6B2-DE89B42A7816}" destId="{52B5B572-C95D-43A7-A23E-7C1E5F52DAC3}" srcOrd="1" destOrd="4" presId="urn:microsoft.com/office/officeart/2005/8/layout/cycle4#15"/>
    <dgm:cxn modelId="{D25ACF67-548E-477F-B8D5-AC746FEDE331}" type="presParOf" srcId="{DD884FD8-5ED0-411A-ADF7-7DF6B7900F63}" destId="{CB93C183-9BDB-4DF9-B895-A35090D4EB6F}" srcOrd="4" destOrd="0" presId="urn:microsoft.com/office/officeart/2005/8/layout/cycle4#15"/>
    <dgm:cxn modelId="{49F54EFF-2591-45B6-B7F4-186A1B0E0F3F}" type="presParOf" srcId="{B2E76EFD-B8D5-40FA-97C0-E08F3CB3EC18}" destId="{EE8492AE-7318-4AA6-9485-9A5265480734}" srcOrd="1" destOrd="0" presId="urn:microsoft.com/office/officeart/2005/8/layout/cycle4#15"/>
    <dgm:cxn modelId="{23E6F47B-F06D-4D7A-9639-BEFF067175E6}" type="presParOf" srcId="{EE8492AE-7318-4AA6-9485-9A5265480734}" destId="{FC96B51E-70FD-4933-81CF-186A0D6939F4}" srcOrd="0" destOrd="0" presId="urn:microsoft.com/office/officeart/2005/8/layout/cycle4#15"/>
    <dgm:cxn modelId="{5866FD70-9E48-4930-A75E-EA2E7B1FC303}" type="presOf" srcId="{32BDCDCB-B891-4ACA-855C-31DA7E6BACBB}" destId="{FC96B51E-70FD-4933-81CF-186A0D6939F4}" srcOrd="0" destOrd="0" presId="urn:microsoft.com/office/officeart/2005/8/layout/cycle4#15"/>
    <dgm:cxn modelId="{1889515F-452A-4AE8-976C-56B0B6B8F35D}" type="presParOf" srcId="{EE8492AE-7318-4AA6-9485-9A5265480734}" destId="{254F8121-1ABB-4421-909F-43C11DF0A1E1}" srcOrd="1" destOrd="0" presId="urn:microsoft.com/office/officeart/2005/8/layout/cycle4#15"/>
    <dgm:cxn modelId="{B6AB22CB-E249-4FD5-BF8F-5548A8A27D20}" type="presOf" srcId="{FDA6E2BE-A649-4CE0-84DD-65869174F1EF}" destId="{254F8121-1ABB-4421-909F-43C11DF0A1E1}" srcOrd="0" destOrd="0" presId="urn:microsoft.com/office/officeart/2005/8/layout/cycle4#15"/>
    <dgm:cxn modelId="{83388243-81C7-4A66-9948-C1BC0C76A7A7}" type="presParOf" srcId="{EE8492AE-7318-4AA6-9485-9A5265480734}" destId="{CA0B57B1-BB3A-437A-A9F9-88BDAF0735C2}" srcOrd="2" destOrd="0" presId="urn:microsoft.com/office/officeart/2005/8/layout/cycle4#15"/>
    <dgm:cxn modelId="{A836C6A8-EEB9-4408-B84B-FC3B2B8D5CFC}" type="presOf" srcId="{54E1DCDD-6903-4BE3-8971-B91C120002B3}" destId="{CA0B57B1-BB3A-437A-A9F9-88BDAF0735C2}" srcOrd="0" destOrd="0" presId="urn:microsoft.com/office/officeart/2005/8/layout/cycle4#15"/>
    <dgm:cxn modelId="{C7B6F9B4-A0DD-4881-95A8-CF84D8475B20}" type="presParOf" srcId="{EE8492AE-7318-4AA6-9485-9A5265480734}" destId="{A8034631-3C67-4C93-A9EF-6781E740A914}" srcOrd="3" destOrd="0" presId="urn:microsoft.com/office/officeart/2005/8/layout/cycle4#15"/>
    <dgm:cxn modelId="{9107974D-7B51-44C7-9E03-65CA8910AAA5}" type="presOf" srcId="{7DD546A2-AE5F-46D2-89C3-857801577AA1}" destId="{A8034631-3C67-4C93-A9EF-6781E740A914}" srcOrd="0" destOrd="0" presId="urn:microsoft.com/office/officeart/2005/8/layout/cycle4#15"/>
    <dgm:cxn modelId="{3873E643-6469-4598-B01E-DD3B028BC33E}" type="presParOf" srcId="{EE8492AE-7318-4AA6-9485-9A5265480734}" destId="{B2BA7B66-EC31-41AD-A518-96EB0A7EE476}" srcOrd="4" destOrd="0" presId="urn:microsoft.com/office/officeart/2005/8/layout/cycle4#15"/>
    <dgm:cxn modelId="{95D3EB11-DD6A-4C2B-BE86-C985601D28FD}" type="presParOf" srcId="{B2E76EFD-B8D5-40FA-97C0-E08F3CB3EC18}" destId="{6643B140-AAFF-4123-B194-26EFEC41D05B}" srcOrd="2" destOrd="0" presId="urn:microsoft.com/office/officeart/2005/8/layout/cycle4#15"/>
    <dgm:cxn modelId="{BD43762A-7301-4372-8FED-49649FE839C5}" type="presParOf" srcId="{B2E76EFD-B8D5-40FA-97C0-E08F3CB3EC18}" destId="{6FC85105-9373-447D-B1DD-52321E5F9E8A}" srcOrd="3" destOrd="0" presId="urn:microsoft.com/office/officeart/2005/8/layout/cycle4#15"/>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5.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0136349-6553-4F0A-BC63-0B404A6F1AC3}" type="doc">
      <dgm:prSet loTypeId="urn:microsoft.com/office/officeart/2005/8/layout/cycle4#16" loCatId="cycle" qsTypeId="urn:microsoft.com/office/officeart/2005/8/quickstyle/3d2#30" qsCatId="3D" csTypeId="urn:microsoft.com/office/officeart/2005/8/colors/colorful1#34" csCatId="colorful" phldr="1"/>
      <dgm:spPr/>
      <dgm:t>
        <a:bodyPr/>
        <a:lstStyle/>
        <a:p>
          <a:endParaRPr lang="zh-CN" altLang="en-US"/>
        </a:p>
      </dgm:t>
    </dgm:pt>
    <dgm:pt modelId="{EAA611FB-9438-495E-ACB1-E71F79AA76C6}" type="parTrans" cxnId="{3E394FB3-C519-425A-88B2-0D53B954CECB}">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2BDCDCB-B891-4ACA-855C-31DA7E6BACBB}">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物理观念</a:t>
          </a:r>
        </a:p>
      </dgm:t>
    </dgm:pt>
    <dgm:pt modelId="{12314325-7D7F-4D67-A34E-9FAE0C41E869}" type="parTrans" cxnId="{57767D05-CD2D-47CA-AC64-73C82FF8C9FC}">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411A82F-4271-4B30-8366-9DAFF899F442}">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物质观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AE324638-9887-4BAA-A1C1-DA2AC517004B}" type="sibTrans" cxnId="{57767D05-CD2D-47CA-AC64-73C82FF8C9FC}">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4053842-9C80-4E47-835C-F3163DB4B488}" type="parTrans" cxnId="{44BD69EE-87CA-4035-9FE7-0F39362F5E64}">
      <dgm:prSet/>
      <dgm:spPr/>
      <dgm:t>
        <a:bodyPr/>
        <a:lstStyle/>
        <a:p>
          <a:endParaRPr lang="zh-CN" altLang="en-US">
            <a:solidFill>
              <a:schemeClr val="tx1"/>
            </a:solidFill>
          </a:endParaRPr>
        </a:p>
      </dgm:t>
    </dgm:pt>
    <dgm:pt modelId="{379C14A2-7014-48BC-A221-FF9ECADA091C}">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运动</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与</a:t>
          </a: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相互作用观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C11AACF8-F555-4522-95EA-E903FFEC5893}" type="sibTrans" cxnId="{44BD69EE-87CA-4035-9FE7-0F39362F5E64}">
      <dgm:prSet/>
      <dgm:spPr/>
      <dgm:t>
        <a:bodyPr/>
        <a:lstStyle/>
        <a:p>
          <a:endParaRPr lang="zh-CN" altLang="en-US">
            <a:solidFill>
              <a:schemeClr val="tx1"/>
            </a:solidFill>
          </a:endParaRPr>
        </a:p>
      </dgm:t>
    </dgm:pt>
    <dgm:pt modelId="{52B79E8E-777E-4327-B8A4-EAA443CFC083}" type="parTrans" cxnId="{ACC10BE1-8BFE-4251-89A6-B5F3AD0C5643}">
      <dgm:prSet/>
      <dgm:spPr/>
      <dgm:t>
        <a:bodyPr/>
        <a:lstStyle/>
        <a:p>
          <a:endParaRPr lang="zh-CN" altLang="en-US">
            <a:solidFill>
              <a:schemeClr val="tx1"/>
            </a:solidFill>
          </a:endParaRPr>
        </a:p>
      </dgm:t>
    </dgm:pt>
    <dgm:pt modelId="{95D44A26-AECA-4AE2-A9F0-6798CCB3A250}">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能量观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DD93023-252D-4CCA-AB9F-5371DE0412B6}" type="sibTrans" cxnId="{ACC10BE1-8BFE-4251-89A6-B5F3AD0C5643}">
      <dgm:prSet/>
      <dgm:spPr/>
      <dgm:t>
        <a:bodyPr/>
        <a:lstStyle/>
        <a:p>
          <a:endParaRPr lang="zh-CN" altLang="en-US">
            <a:solidFill>
              <a:schemeClr val="tx1"/>
            </a:solidFill>
          </a:endParaRPr>
        </a:p>
      </dgm:t>
    </dgm:pt>
    <dgm:pt modelId="{A13DED50-5698-422B-A285-4507D798269F}" type="parTrans" cxnId="{121814C5-9F51-481D-8B35-1394D9BC4272}">
      <dgm:prSet/>
      <dgm:spPr/>
      <dgm:t>
        <a:bodyPr/>
        <a:lstStyle/>
        <a:p>
          <a:endParaRPr lang="zh-CN" altLang="en-US">
            <a:solidFill>
              <a:schemeClr val="tx1"/>
            </a:solidFill>
          </a:endParaRPr>
        </a:p>
      </dgm:t>
    </dgm:pt>
    <dgm:pt modelId="{A822D617-2001-4513-B8D9-DCD701AF190C}">
      <dgm:prSet phldrT="[文本]" custT="1"/>
      <dgm:spPr/>
      <dgm:t>
        <a:bodyPr tIns="36000" bIns="36000"/>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61DCC47-11D8-46A1-82EB-04037B33E3EF}" type="sibTrans" cxnId="{121814C5-9F51-481D-8B35-1394D9BC4272}">
      <dgm:prSet/>
      <dgm:spPr/>
      <dgm:t>
        <a:bodyPr/>
        <a:lstStyle/>
        <a:p>
          <a:endParaRPr lang="zh-CN" altLang="en-US">
            <a:solidFill>
              <a:schemeClr val="tx1"/>
            </a:solidFill>
          </a:endParaRPr>
        </a:p>
      </dgm:t>
    </dgm:pt>
    <dgm:pt modelId="{552AF863-E2DC-49C7-AB51-230B810BE30C}" type="sibTrans" cxnId="{3E394FB3-C519-425A-88B2-0D53B954CECB}">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D09C3D3E-4562-431C-8A14-D31A124C580A}" type="parTrans" cxnId="{D6D4FF21-0A86-4747-ABEE-E20A69A3D5B9}">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DA6E2BE-A649-4CE0-84DD-65869174F1EF}">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科学思维</a:t>
          </a:r>
        </a:p>
      </dgm:t>
    </dgm:pt>
    <dgm:pt modelId="{8390D9E8-C4A9-42C0-AA34-B84C438EB91D}" type="parTrans" cxnId="{4EB6073F-EAB2-41A4-89DF-51ED4CF7BC40}">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5BCDA88-CD78-43BD-8432-3A2573F7C316}">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模型建构</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09903538-F4C8-45E1-86C7-25E081C1725D}" type="sibTrans" cxnId="{4EB6073F-EAB2-41A4-89DF-51ED4CF7BC40}">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78A8EC2-346E-4431-B018-12B4942330FC}" type="parTrans" cxnId="{6597BEED-DECA-4176-9FDF-FB9CFBC89E50}">
      <dgm:prSet/>
      <dgm:spPr/>
      <dgm:t>
        <a:bodyPr/>
        <a:lstStyle/>
        <a:p>
          <a:endParaRPr lang="zh-CN" altLang="en-US">
            <a:solidFill>
              <a:schemeClr val="tx1"/>
            </a:solidFill>
          </a:endParaRPr>
        </a:p>
      </dgm:t>
    </dgm:pt>
    <dgm:pt modelId="{C12601A5-45A5-4E65-BDC6-1931A8D8B49C}">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科学推理</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C4B2C0F5-7E8B-499E-A552-F647C970DD33}" type="sibTrans" cxnId="{6597BEED-DECA-4176-9FDF-FB9CFBC89E50}">
      <dgm:prSet/>
      <dgm:spPr/>
      <dgm:t>
        <a:bodyPr/>
        <a:lstStyle/>
        <a:p>
          <a:endParaRPr lang="zh-CN" altLang="en-US">
            <a:solidFill>
              <a:schemeClr val="tx1"/>
            </a:solidFill>
          </a:endParaRPr>
        </a:p>
      </dgm:t>
    </dgm:pt>
    <dgm:pt modelId="{EDF20241-B299-4ED9-9F47-D0D2898A9EA0}" type="parTrans" cxnId="{BC26CA05-1698-455C-9914-87C85EA86F79}">
      <dgm:prSet/>
      <dgm:spPr/>
      <dgm:t>
        <a:bodyPr/>
        <a:lstStyle/>
        <a:p>
          <a:endParaRPr lang="zh-CN" altLang="en-US">
            <a:solidFill>
              <a:schemeClr val="tx1"/>
            </a:solidFill>
          </a:endParaRPr>
        </a:p>
      </dgm:t>
    </dgm:pt>
    <dgm:pt modelId="{C2D1214F-DC62-42C8-AEA4-0214DC4A196B}">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科学论证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656E2AC-E2B0-4E10-9897-035988E13845}" type="sibTrans" cxnId="{BC26CA05-1698-455C-9914-87C85EA86F79}">
      <dgm:prSet/>
      <dgm:spPr/>
      <dgm:t>
        <a:bodyPr/>
        <a:lstStyle/>
        <a:p>
          <a:endParaRPr lang="zh-CN" altLang="en-US">
            <a:solidFill>
              <a:schemeClr val="tx1"/>
            </a:solidFill>
          </a:endParaRPr>
        </a:p>
      </dgm:t>
    </dgm:pt>
    <dgm:pt modelId="{6C37A3B6-80CC-4915-BCCE-1B8DD6528FF7}" type="parTrans" cxnId="{8DE06BA3-331E-4716-B46A-8996C3E18A44}">
      <dgm:prSet/>
      <dgm:spPr/>
      <dgm:t>
        <a:bodyPr/>
        <a:lstStyle/>
        <a:p>
          <a:endParaRPr lang="zh-CN" altLang="en-US">
            <a:solidFill>
              <a:schemeClr val="tx1"/>
            </a:solidFill>
          </a:endParaRPr>
        </a:p>
      </dgm:t>
    </dgm:pt>
    <dgm:pt modelId="{01E00EBF-B6E9-4663-B0A8-C9179ED02CE8}">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质疑创新</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F4DF0F6-64E6-4EBE-846D-3E7EB46A6F61}" type="sibTrans" cxnId="{8DE06BA3-331E-4716-B46A-8996C3E18A44}">
      <dgm:prSet/>
      <dgm:spPr/>
      <dgm:t>
        <a:bodyPr/>
        <a:lstStyle/>
        <a:p>
          <a:endParaRPr lang="zh-CN" altLang="en-US">
            <a:solidFill>
              <a:schemeClr val="tx1"/>
            </a:solidFill>
          </a:endParaRPr>
        </a:p>
      </dgm:t>
    </dgm:pt>
    <dgm:pt modelId="{7393E4FA-69CC-42B3-9683-42901E8F4C00}" type="parTrans" cxnId="{002C9EA2-B215-443B-9511-3588374DDA76}">
      <dgm:prSet/>
      <dgm:spPr/>
      <dgm:t>
        <a:bodyPr/>
        <a:lstStyle/>
        <a:p>
          <a:endParaRPr lang="zh-CN" altLang="en-US">
            <a:solidFill>
              <a:schemeClr val="tx1"/>
            </a:solidFill>
          </a:endParaRPr>
        </a:p>
      </dgm:t>
    </dgm:pt>
    <dgm:pt modelId="{1733D723-69E9-4003-A5C8-C83EA32F5AE7}">
      <dgm:prSet phldrT="[文本]" custT="1"/>
      <dgm:spPr/>
      <dgm:t>
        <a:bodyPr tIns="0" bIns="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C91BED8-10C3-4E7C-BB50-3C45B96E3718}" type="sibTrans" cxnId="{002C9EA2-B215-443B-9511-3588374DDA76}">
      <dgm:prSet/>
      <dgm:spPr/>
      <dgm:t>
        <a:bodyPr/>
        <a:lstStyle/>
        <a:p>
          <a:endParaRPr lang="zh-CN" altLang="en-US">
            <a:solidFill>
              <a:schemeClr val="tx1"/>
            </a:solidFill>
          </a:endParaRPr>
        </a:p>
      </dgm:t>
    </dgm:pt>
    <dgm:pt modelId="{DE43AD2B-CC60-4BD6-B7C2-BCE0926AC745}" type="sibTrans" cxnId="{D6D4FF21-0A86-4747-ABEE-E20A69A3D5B9}">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861059F-BD15-48A7-9697-A8388A3529BC}" type="parTrans" cxnId="{155704E4-6144-4BEE-8DDB-35942CCB701E}">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4E1DCDD-6903-4BE3-8971-B91C120002B3}">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科学态度与责任</a:t>
          </a:r>
        </a:p>
      </dgm:t>
    </dgm:pt>
    <dgm:pt modelId="{116336DB-1C2F-4291-889E-8670912B7048}" type="parTrans" cxnId="{8CB23D2D-9776-40F5-9C6D-9DC081D42D11}">
      <dgm:prSet/>
      <dgm:spPr/>
      <dgm:t>
        <a:bodyPr/>
        <a:lstStyle/>
        <a:p>
          <a:endParaRPr lang="zh-CN" altLang="en-US">
            <a:solidFill>
              <a:schemeClr val="tx1"/>
            </a:solidFill>
          </a:endParaRPr>
        </a:p>
      </dgm:t>
    </dgm:pt>
    <dgm:pt modelId="{50A28432-0F00-4B3E-8BC9-3DDD31C92AF6}">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科学本质</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5ECD437-68F8-4381-B828-CB457D9E75DC}" type="sibTrans" cxnId="{8CB23D2D-9776-40F5-9C6D-9DC081D42D11}">
      <dgm:prSet/>
      <dgm:spPr/>
      <dgm:t>
        <a:bodyPr/>
        <a:lstStyle/>
        <a:p>
          <a:endParaRPr lang="zh-CN" altLang="en-US">
            <a:solidFill>
              <a:schemeClr val="tx1"/>
            </a:solidFill>
          </a:endParaRPr>
        </a:p>
      </dgm:t>
    </dgm:pt>
    <dgm:pt modelId="{71EAD954-9193-413D-B2F7-16317D45449D}" type="parTrans" cxnId="{50AE3718-607D-4BE6-A888-6D6774030FA6}">
      <dgm:prSet/>
      <dgm:spPr/>
      <dgm:t>
        <a:bodyPr/>
        <a:lstStyle/>
        <a:p>
          <a:endParaRPr lang="zh-CN" altLang="en-US">
            <a:solidFill>
              <a:schemeClr val="tx1"/>
            </a:solidFill>
          </a:endParaRPr>
        </a:p>
      </dgm:t>
    </dgm:pt>
    <dgm:pt modelId="{883127E5-D111-41AC-A29D-AC96D3E762F9}">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科学态度</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C048CF6-C7E7-492F-9AB0-976E9FF8F88F}" type="sibTrans" cxnId="{50AE3718-607D-4BE6-A888-6D6774030FA6}">
      <dgm:prSet/>
      <dgm:spPr/>
      <dgm:t>
        <a:bodyPr/>
        <a:lstStyle/>
        <a:p>
          <a:endParaRPr lang="zh-CN" altLang="en-US">
            <a:solidFill>
              <a:schemeClr val="tx1"/>
            </a:solidFill>
          </a:endParaRPr>
        </a:p>
      </dgm:t>
    </dgm:pt>
    <dgm:pt modelId="{B68AC5DB-93A2-4AE7-A00C-F6F446C9A530}" type="parTrans" cxnId="{111D5F3E-7B76-4025-8679-A9BDC37D8137}">
      <dgm:prSet/>
      <dgm:spPr/>
      <dgm:t>
        <a:bodyPr/>
        <a:lstStyle/>
        <a:p>
          <a:endParaRPr lang="zh-CN" altLang="en-US">
            <a:solidFill>
              <a:schemeClr val="tx1"/>
            </a:solidFill>
          </a:endParaRPr>
        </a:p>
      </dgm:t>
    </dgm:pt>
    <dgm:pt modelId="{D3F2DFEB-99C7-4492-A566-85FB520B7CD2}">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社会责任</a:t>
          </a:r>
        </a:p>
      </dgm:t>
    </dgm:pt>
    <dgm:pt modelId="{5666B294-E13F-44DF-8F74-45F7D7F9A83D}" type="sibTrans" cxnId="{111D5F3E-7B76-4025-8679-A9BDC37D8137}">
      <dgm:prSet/>
      <dgm:spPr/>
      <dgm:t>
        <a:bodyPr/>
        <a:lstStyle/>
        <a:p>
          <a:endParaRPr lang="zh-CN" altLang="en-US">
            <a:solidFill>
              <a:schemeClr val="tx1"/>
            </a:solidFill>
          </a:endParaRPr>
        </a:p>
      </dgm:t>
    </dgm:pt>
    <dgm:pt modelId="{2DEFA113-ADD2-4172-AD1F-742DAA82A8DD}" type="parTrans" cxnId="{B61BC726-BBAE-4F4B-8F42-CDACEED4A555}">
      <dgm:prSet/>
      <dgm:spPr/>
      <dgm:t>
        <a:bodyPr/>
        <a:lstStyle/>
        <a:p/>
      </dgm:t>
    </dgm:pt>
    <dgm:pt modelId="{F2914A6A-2C6A-4F85-88C3-126C796DCEA5}">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dgm:t>
    </dgm:pt>
    <dgm:pt modelId="{067D3CDD-F1BA-4EF4-9290-BBC088A00654}" type="sibTrans" cxnId="{B61BC726-BBAE-4F4B-8F42-CDACEED4A555}">
      <dgm:prSet/>
      <dgm:spPr/>
      <dgm:t>
        <a:bodyPr/>
        <a:lstStyle/>
        <a:p/>
      </dgm:t>
    </dgm:pt>
    <dgm:pt modelId="{3928FBD0-FFF8-4FD1-BED9-D52BE080EAAF}" type="sibTrans" cxnId="{155704E4-6144-4BEE-8DDB-35942CCB701E}">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BEF1230-3CA6-40DA-88EE-E45425605119}" type="parTrans" cxnId="{B3C65C19-CEF7-47A8-90AB-F7670D42B232}">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7DD546A2-AE5F-46D2-89C3-857801577AA1}">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科学探究</a:t>
          </a:r>
        </a:p>
      </dgm:t>
    </dgm:pt>
    <dgm:pt modelId="{B22DA0CC-109C-4FB4-A497-A0A4201B3B47}" type="parTrans" cxnId="{0301B664-D7AC-4747-A372-72D4F660352F}">
      <dgm:prSet/>
      <dgm:spPr/>
      <dgm:t>
        <a:bodyPr/>
        <a:lstStyle/>
        <a:p>
          <a:endParaRPr lang="zh-CN" altLang="en-US">
            <a:solidFill>
              <a:schemeClr val="tx1"/>
            </a:solidFill>
          </a:endParaRPr>
        </a:p>
      </dgm:t>
    </dgm:pt>
    <dgm:pt modelId="{016167A3-4DB8-434C-AB04-4643ABF6F23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问题</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7085FBF-9184-436A-8B62-C57466A69C04}" type="sibTrans" cxnId="{0301B664-D7AC-4747-A372-72D4F660352F}">
      <dgm:prSet/>
      <dgm:spPr/>
      <dgm:t>
        <a:bodyPr/>
        <a:lstStyle/>
        <a:p>
          <a:endParaRPr lang="zh-CN" altLang="en-US">
            <a:solidFill>
              <a:schemeClr val="tx1"/>
            </a:solidFill>
          </a:endParaRPr>
        </a:p>
      </dgm:t>
    </dgm:pt>
    <dgm:pt modelId="{88D352DF-0D39-47C5-A294-7142C18DDF55}" type="parTrans" cxnId="{C31381D8-ED20-4FBE-A8D3-3FC4A4E7295C}">
      <dgm:prSet/>
      <dgm:spPr/>
      <dgm:t>
        <a:bodyPr/>
        <a:lstStyle/>
        <a:p>
          <a:endParaRPr lang="zh-CN" altLang="en-US">
            <a:solidFill>
              <a:schemeClr val="tx1"/>
            </a:solidFill>
          </a:endParaRPr>
        </a:p>
      </dgm:t>
    </dgm:pt>
    <dgm:pt modelId="{86E31E59-8F64-48B7-972E-CF4413852CE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证据</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1139EB4C-BD71-4FAD-9487-71C523DF87BF}" type="sibTrans" cxnId="{C31381D8-ED20-4FBE-A8D3-3FC4A4E7295C}">
      <dgm:prSet/>
      <dgm:spPr/>
      <dgm:t>
        <a:bodyPr/>
        <a:lstStyle/>
        <a:p>
          <a:endParaRPr lang="zh-CN" altLang="en-US">
            <a:solidFill>
              <a:schemeClr val="tx1"/>
            </a:solidFill>
          </a:endParaRPr>
        </a:p>
      </dgm:t>
    </dgm:pt>
    <dgm:pt modelId="{14619909-098F-4B0B-9F83-AF8EE420ACCC}" type="parTrans" cxnId="{D6E6E4C3-5967-4361-AE90-4DECA4427FDD}">
      <dgm:prSet/>
      <dgm:spPr/>
      <dgm:t>
        <a:bodyPr/>
        <a:lstStyle/>
        <a:p>
          <a:endParaRPr lang="zh-CN" altLang="en-US">
            <a:solidFill>
              <a:schemeClr val="tx1"/>
            </a:solidFill>
          </a:endParaRPr>
        </a:p>
      </dgm:t>
    </dgm:pt>
    <dgm:pt modelId="{3952CFFE-F856-454B-9FE0-8429EF3BC8CE}">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解释</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BAE3CF50-35E6-471D-AE8B-1433EB42514F}" type="sibTrans" cxnId="{D6E6E4C3-5967-4361-AE90-4DECA4427FDD}">
      <dgm:prSet/>
      <dgm:spPr/>
      <dgm:t>
        <a:bodyPr/>
        <a:lstStyle/>
        <a:p>
          <a:endParaRPr lang="zh-CN" altLang="en-US">
            <a:solidFill>
              <a:schemeClr val="tx1"/>
            </a:solidFill>
          </a:endParaRPr>
        </a:p>
      </dgm:t>
    </dgm:pt>
    <dgm:pt modelId="{3385C07B-5831-4BD8-84AA-8529DDD4A137}" type="parTrans" cxnId="{02CF829E-8E7B-4F11-8600-81E7E5F0C19C}">
      <dgm:prSet/>
      <dgm:spPr/>
      <dgm:t>
        <a:bodyPr/>
        <a:lstStyle/>
        <a:p>
          <a:endParaRPr lang="zh-CN" altLang="en-US">
            <a:solidFill>
              <a:schemeClr val="tx1"/>
            </a:solidFill>
          </a:endParaRPr>
        </a:p>
      </dgm:t>
    </dgm:pt>
    <dgm:pt modelId="{9B111974-991D-4600-9230-FE23C3774F1D}">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交流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FF16FA5-E0B4-4D1C-912B-211249815AAC}" type="sibTrans" cxnId="{02CF829E-8E7B-4F11-8600-81E7E5F0C19C}">
      <dgm:prSet/>
      <dgm:spPr/>
      <dgm:t>
        <a:bodyPr/>
        <a:lstStyle/>
        <a:p>
          <a:endParaRPr lang="zh-CN" altLang="en-US">
            <a:solidFill>
              <a:schemeClr val="tx1"/>
            </a:solidFill>
          </a:endParaRPr>
        </a:p>
      </dgm:t>
    </dgm:pt>
    <dgm:pt modelId="{5A5D0578-B3B0-4A42-960A-255218CFD36F}" type="parTrans" cxnId="{298E156D-8502-424D-9B4D-092FCD88043C}">
      <dgm:prSet/>
      <dgm:spPr/>
      <dgm:t>
        <a:bodyPr/>
        <a:lstStyle/>
        <a:p>
          <a:endParaRPr lang="zh-CN" altLang="en-US">
            <a:solidFill>
              <a:schemeClr val="tx1"/>
            </a:solidFill>
          </a:endParaRPr>
        </a:p>
      </dgm:t>
    </dgm:pt>
    <dgm:pt modelId="{92FEF340-5C3F-4D54-A6B2-DE89B42A7816}">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E5C9CFB-27DA-429D-92BB-47CE2D04445A}" type="sibTrans" cxnId="{298E156D-8502-424D-9B4D-092FCD88043C}">
      <dgm:prSet/>
      <dgm:spPr/>
      <dgm:t>
        <a:bodyPr/>
        <a:lstStyle/>
        <a:p>
          <a:endParaRPr lang="zh-CN" altLang="en-US">
            <a:solidFill>
              <a:schemeClr val="tx1"/>
            </a:solidFill>
          </a:endParaRPr>
        </a:p>
      </dgm:t>
    </dgm:pt>
    <dgm:pt modelId="{0B1D6B4B-9DDF-4841-AD72-863FB27D7024}" type="sibTrans" cxnId="{B3C65C19-CEF7-47A8-90AB-F7670D42B232}">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01A805C-6FDA-46BD-84EA-1F9C19468A65}" type="parTrans" cxnId="{3336FCD0-14B1-478D-BB6C-B2B25B0568CA}">
      <dgm:prSet/>
      <dgm:spPr/>
      <dgm:t>
        <a:bodyPr/>
        <a:lstStyle/>
        <a:p>
          <a:endParaRPr lang="zh-CN" altLang="en-US">
            <a:solidFill>
              <a:schemeClr val="tx1"/>
            </a:solidFill>
          </a:endParaRPr>
        </a:p>
      </dgm:t>
    </dgm:pt>
    <dgm:pt modelId="{D84FFBAC-3CF3-40D6-A702-85FA6593123B}">
      <dgm:prSet phldrT="[文本]"/>
      <dgm:spPr/>
      <dgm:t>
        <a:bodyPr/>
        <a:lstStyle/>
        <a:p>
          <a:endParaRPr lang="zh-CN" altLang="en-US">
            <a:solidFill>
              <a:schemeClr val="tx1"/>
            </a:solidFill>
          </a:endParaRPr>
        </a:p>
      </dgm:t>
    </dgm:pt>
    <dgm:pt modelId="{D5D59406-54D8-4BE7-A0BF-3CAA3AE06600}" type="sibTrans" cxnId="{3336FCD0-14B1-478D-BB6C-B2B25B0568CA}">
      <dgm:prSet/>
      <dgm:spPr/>
      <dgm:t>
        <a:bodyPr/>
        <a:lstStyle/>
        <a:p>
          <a:endParaRPr lang="zh-CN" altLang="en-US">
            <a:solidFill>
              <a:schemeClr val="tx1"/>
            </a:solidFill>
          </a:endParaRPr>
        </a:p>
      </dgm:t>
    </dgm:pt>
    <dgm:pt modelId="{428386DC-59EF-4BD8-A73F-E3345CF9D0AA}" type="parTrans" cxnId="{3FD2BB89-0F8F-4696-949A-F620C4AA3142}">
      <dgm:prSet/>
      <dgm:spPr/>
      <dgm:t>
        <a:bodyPr/>
        <a:lstStyle/>
        <a:p>
          <a:endParaRPr lang="zh-CN" altLang="en-US">
            <a:solidFill>
              <a:schemeClr val="tx1"/>
            </a:solidFill>
          </a:endParaRPr>
        </a:p>
      </dgm:t>
    </dgm:pt>
    <dgm:pt modelId="{EA710141-8853-4628-BB57-8DDE5FC0F90A}">
      <dgm:prSet phldrT="[文本]"/>
      <dgm:spPr/>
      <dgm:t>
        <a:bodyPr/>
        <a:lstStyle/>
        <a:p>
          <a:endParaRPr lang="zh-CN" altLang="en-US">
            <a:solidFill>
              <a:schemeClr val="tx1"/>
            </a:solidFill>
          </a:endParaRPr>
        </a:p>
      </dgm:t>
    </dgm:pt>
    <dgm:pt modelId="{DF423C76-A4B8-4725-8456-A83D1905EB37}" type="sibTrans" cxnId="{3FD2BB89-0F8F-4696-949A-F620C4AA3142}">
      <dgm:prSet/>
      <dgm:spPr/>
      <dgm:t>
        <a:bodyPr/>
        <a:lstStyle/>
        <a:p>
          <a:endParaRPr lang="zh-CN" altLang="en-US">
            <a:solidFill>
              <a:schemeClr val="tx1"/>
            </a:solidFill>
          </a:endParaRPr>
        </a:p>
      </dgm:t>
    </dgm:pt>
    <dgm:pt modelId="{B2E76EFD-B8D5-40FA-97C0-E08F3CB3EC18}" type="pres">
      <dgm:prSet presAssocID="{B0136349-6553-4F0A-BC63-0B404A6F1AC3}" presName="cycleMatrixDiagram">
        <dgm:presLayoutVars>
          <dgm:chMax val="1"/>
          <dgm:dir/>
          <dgm:animLvl val="lvl"/>
          <dgm:resizeHandles val="exact"/>
        </dgm:presLayoutVars>
      </dgm:prSet>
      <dgm:spPr/>
      <dgm:t>
        <a:bodyPr/>
        <a:lstStyle/>
        <a:p>
          <a:endParaRPr lang="zh-CN" altLang="en-US"/>
        </a:p>
      </dgm:t>
    </dgm:pt>
    <dgm:pt modelId="{DD884FD8-5ED0-411A-ADF7-7DF6B7900F63}" type="pres">
      <dgm:prSet presAssocID="{B0136349-6553-4F0A-BC63-0B404A6F1AC3}" presName="children"/>
      <dgm:spPr/>
      <dgm:t>
        <a:bodyPr/>
        <a:lstStyle/>
        <a:p/>
      </dgm:t>
    </dgm:pt>
    <dgm:pt modelId="{8FFEAB2D-60A6-4B41-A9B3-F2AD1D2389EE}" type="pres">
      <dgm:prSet presAssocID="{B0136349-6553-4F0A-BC63-0B404A6F1AC3}" presName="child1group"/>
      <dgm:spPr/>
      <dgm:t>
        <a:bodyPr/>
        <a:lstStyle/>
        <a:p/>
      </dgm:t>
    </dgm:pt>
    <dgm:pt modelId="{EC0850DE-AE92-4ADD-B030-72B7AE097EBD}" type="pres">
      <dgm:prSet presAssocID="{B0136349-6553-4F0A-BC63-0B404A6F1AC3}" presName="child1" presStyleLbl="bgAcc1" presStyleCnt="4" custScaleX="165692" custScaleY="130346" custLinFactNeighborX="-29137" custLinFactNeighborY="34165"/>
      <dgm:spPr/>
      <dgm:t>
        <a:bodyPr/>
        <a:lstStyle/>
        <a:p>
          <a:endParaRPr lang="zh-CN" altLang="en-US"/>
        </a:p>
      </dgm:t>
    </dgm:pt>
    <dgm:pt modelId="{892E237F-06CA-4E0F-A9F1-95A962E0B209}" type="pres">
      <dgm:prSet presAssocID="{B0136349-6553-4F0A-BC63-0B404A6F1AC3}" presName="child1Text" presStyleLbl="bgAcc1" presStyleCnt="4">
        <dgm:presLayoutVars>
          <dgm:bulletEnabled val="1"/>
        </dgm:presLayoutVars>
      </dgm:prSet>
      <dgm:spPr/>
      <dgm:t>
        <a:bodyPr/>
        <a:lstStyle/>
        <a:p>
          <a:endParaRPr lang="zh-CN" altLang="en-US"/>
        </a:p>
      </dgm:t>
    </dgm:pt>
    <dgm:pt modelId="{ECD05221-4BBC-41ED-A5D8-B6951A3983D0}" type="pres">
      <dgm:prSet presAssocID="{B0136349-6553-4F0A-BC63-0B404A6F1AC3}" presName="child2group"/>
      <dgm:spPr/>
      <dgm:t>
        <a:bodyPr/>
        <a:lstStyle/>
        <a:p/>
      </dgm:t>
    </dgm:pt>
    <dgm:pt modelId="{A892FF1D-C809-433B-8F90-1C4F6F1A5ECD}" type="pres">
      <dgm:prSet presAssocID="{B0136349-6553-4F0A-BC63-0B404A6F1AC3}" presName="child2" presStyleLbl="bgAcc1" presStyleIdx="2" presStyleCnt="4" custScaleX="143557" custScaleY="121475" custLinFactNeighborX="26389" custLinFactNeighborY="29532"/>
      <dgm:spPr/>
      <dgm:t>
        <a:bodyPr/>
        <a:lstStyle/>
        <a:p>
          <a:endParaRPr lang="zh-CN" altLang="en-US"/>
        </a:p>
      </dgm:t>
    </dgm:pt>
    <dgm:pt modelId="{9C1D3A2A-7254-434D-A32F-C70227F4621E}" type="pres">
      <dgm:prSet presAssocID="{B0136349-6553-4F0A-BC63-0B404A6F1AC3}" presName="child2Text" presStyleLbl="bgAcc1" presStyleIdx="2" presStyleCnt="4">
        <dgm:presLayoutVars>
          <dgm:bulletEnabled val="1"/>
        </dgm:presLayoutVars>
      </dgm:prSet>
      <dgm:spPr/>
      <dgm:t>
        <a:bodyPr/>
        <a:lstStyle/>
        <a:p>
          <a:endParaRPr lang="zh-CN" altLang="en-US"/>
        </a:p>
      </dgm:t>
    </dgm:pt>
    <dgm:pt modelId="{DF416930-A196-43C8-AAB6-6FCE093F80F3}" type="pres">
      <dgm:prSet presAssocID="{B0136349-6553-4F0A-BC63-0B404A6F1AC3}" presName="child3group"/>
      <dgm:spPr/>
      <dgm:t>
        <a:bodyPr/>
        <a:lstStyle/>
        <a:p/>
      </dgm:t>
    </dgm:pt>
    <dgm:pt modelId="{D4A98935-31F3-4856-9803-767B8076EC49}" type="pres">
      <dgm:prSet presAssocID="{B0136349-6553-4F0A-BC63-0B404A6F1AC3}" presName="child3" presStyleLbl="bgAcc1" presStyleIdx="1" presStyleCnt="4" custScaleX="142642" custScaleY="119411" custLinFactNeighborX="33341" custLinFactNeighborY="-20979"/>
      <dgm:spPr/>
      <dgm:t>
        <a:bodyPr/>
        <a:lstStyle/>
        <a:p>
          <a:endParaRPr lang="zh-CN" altLang="en-US"/>
        </a:p>
      </dgm:t>
    </dgm:pt>
    <dgm:pt modelId="{6702884B-0440-4C17-908E-23E21DE42223}" type="pres">
      <dgm:prSet presAssocID="{B0136349-6553-4F0A-BC63-0B404A6F1AC3}" presName="child3Text" presStyleLbl="bgAcc1" presStyleIdx="1" presStyleCnt="4">
        <dgm:presLayoutVars>
          <dgm:bulletEnabled val="1"/>
        </dgm:presLayoutVars>
      </dgm:prSet>
      <dgm:spPr/>
      <dgm:t>
        <a:bodyPr/>
        <a:lstStyle/>
        <a:p>
          <a:endParaRPr lang="zh-CN" altLang="en-US"/>
        </a:p>
      </dgm:t>
    </dgm:pt>
    <dgm:pt modelId="{25CDF413-AF09-4E02-BB1E-F39B276E5D76}" type="pres">
      <dgm:prSet presAssocID="{B0136349-6553-4F0A-BC63-0B404A6F1AC3}" presName="child4group"/>
      <dgm:spPr/>
      <dgm:t>
        <a:bodyPr/>
        <a:lstStyle/>
        <a:p/>
      </dgm:t>
    </dgm:pt>
    <dgm:pt modelId="{C0D80D1C-FDC3-457A-88DF-07C7EFB6CD44}" type="pres">
      <dgm:prSet presAssocID="{B0136349-6553-4F0A-BC63-0B404A6F1AC3}" presName="child4" presStyleLbl="bgAcc1" presStyleIdx="3" presStyleCnt="4" custScaleX="122376" custScaleY="145542" custLinFactNeighborX="-43086" custLinFactNeighborY="-19733"/>
      <dgm:spPr>
        <a:prstGeom prst="flowChartAlternateProcess">
          <a:avLst/>
        </a:prstGeom>
      </dgm:spPr>
      <dgm:t>
        <a:bodyPr/>
        <a:lstStyle/>
        <a:p>
          <a:endParaRPr lang="zh-CN" altLang="en-US"/>
        </a:p>
      </dgm:t>
    </dgm:pt>
    <dgm:pt modelId="{52B5B572-C95D-43A7-A23E-7C1E5F52DAC3}" type="pres">
      <dgm:prSet presAssocID="{B0136349-6553-4F0A-BC63-0B404A6F1AC3}" presName="child4Text" presStyleLbl="bgAcc1" presStyleIdx="3" presStyleCnt="4">
        <dgm:presLayoutVars>
          <dgm:bulletEnabled val="1"/>
        </dgm:presLayoutVars>
      </dgm:prSet>
      <dgm:spPr/>
      <dgm:t>
        <a:bodyPr/>
        <a:lstStyle/>
        <a:p>
          <a:endParaRPr lang="zh-CN" altLang="en-US"/>
        </a:p>
      </dgm:t>
    </dgm:pt>
    <dgm:pt modelId="{CB93C183-9BDB-4DF9-B895-A35090D4EB6F}" type="pres">
      <dgm:prSet presAssocID="{B0136349-6553-4F0A-BC63-0B404A6F1AC3}" presName="childPlaceholder"/>
      <dgm:spPr/>
      <dgm:t>
        <a:bodyPr/>
        <a:lstStyle/>
        <a:p/>
      </dgm:t>
    </dgm:pt>
    <dgm:pt modelId="{EE8492AE-7318-4AA6-9485-9A5265480734}" type="pres">
      <dgm:prSet presAssocID="{B0136349-6553-4F0A-BC63-0B404A6F1AC3}" presName="circle"/>
      <dgm:spPr/>
      <dgm:t>
        <a:bodyPr/>
        <a:lstStyle/>
        <a:p/>
      </dgm:t>
    </dgm:pt>
    <dgm:pt modelId="{FC96B51E-70FD-4933-81CF-186A0D6939F4}" type="pres">
      <dgm:prSet presAssocID="{B0136349-6553-4F0A-BC63-0B404A6F1AC3}" presName="quadrant1" presStyleLbl="node1" presStyleCnt="4">
        <dgm:presLayoutVars>
          <dgm:chMax val="1"/>
          <dgm:bulletEnabled val="1"/>
        </dgm:presLayoutVars>
      </dgm:prSet>
      <dgm:spPr/>
      <dgm:t>
        <a:bodyPr/>
        <a:lstStyle/>
        <a:p>
          <a:endParaRPr lang="zh-CN" altLang="en-US"/>
        </a:p>
      </dgm:t>
    </dgm:pt>
    <dgm:pt modelId="{254F8121-1ABB-4421-909F-43C11DF0A1E1}" type="pres">
      <dgm:prSet presAssocID="{B0136349-6553-4F0A-BC63-0B404A6F1AC3}" presName="quadrant2" presStyleLbl="node1" presStyleIdx="1" presStyleCnt="4">
        <dgm:presLayoutVars>
          <dgm:chMax val="1"/>
          <dgm:bulletEnabled val="1"/>
        </dgm:presLayoutVars>
      </dgm:prSet>
      <dgm:spPr/>
      <dgm:t>
        <a:bodyPr/>
        <a:lstStyle/>
        <a:p>
          <a:endParaRPr lang="zh-CN" altLang="en-US"/>
        </a:p>
      </dgm:t>
    </dgm:pt>
    <dgm:pt modelId="{CA0B57B1-BB3A-437A-A9F9-88BDAF0735C2}" type="pres">
      <dgm:prSet presAssocID="{B0136349-6553-4F0A-BC63-0B404A6F1AC3}" presName="quadrant3" presStyleLbl="node1" presStyleIdx="2" presStyleCnt="4">
        <dgm:presLayoutVars>
          <dgm:chMax val="1"/>
          <dgm:bulletEnabled val="1"/>
        </dgm:presLayoutVars>
      </dgm:prSet>
      <dgm:spPr/>
      <dgm:t>
        <a:bodyPr/>
        <a:lstStyle/>
        <a:p>
          <a:endParaRPr lang="zh-CN" altLang="en-US"/>
        </a:p>
      </dgm:t>
    </dgm:pt>
    <dgm:pt modelId="{A8034631-3C67-4C93-A9EF-6781E740A914}" type="pres">
      <dgm:prSet presAssocID="{B0136349-6553-4F0A-BC63-0B404A6F1AC3}" presName="quadrant4" presStyleLbl="node1" presStyleIdx="3" presStyleCnt="4">
        <dgm:presLayoutVars>
          <dgm:chMax val="1"/>
          <dgm:bulletEnabled val="1"/>
        </dgm:presLayoutVars>
      </dgm:prSet>
      <dgm:spPr/>
      <dgm:t>
        <a:bodyPr/>
        <a:lstStyle/>
        <a:p>
          <a:endParaRPr lang="zh-CN" altLang="en-US"/>
        </a:p>
      </dgm:t>
    </dgm:pt>
    <dgm:pt modelId="{B2BA7B66-EC31-41AD-A518-96EB0A7EE476}" type="pres">
      <dgm:prSet presAssocID="{B0136349-6553-4F0A-BC63-0B404A6F1AC3}" presName="quadrantPlaceholder"/>
      <dgm:spPr/>
      <dgm:t>
        <a:bodyPr/>
        <a:lstStyle/>
        <a:p/>
      </dgm:t>
    </dgm:pt>
    <dgm:pt modelId="{6643B140-AAFF-4123-B194-26EFEC41D05B}" type="pres">
      <dgm:prSet presAssocID="{B0136349-6553-4F0A-BC63-0B404A6F1AC3}" presName="center1" presStyleLbl="fgShp" presStyleCnt="2"/>
      <dgm:spPr/>
      <dgm:t>
        <a:bodyPr/>
        <a:lstStyle/>
        <a:p/>
      </dgm:t>
    </dgm:pt>
    <dgm:pt modelId="{6FC85105-9373-447D-B1DD-52321E5F9E8A}" type="pres">
      <dgm:prSet presAssocID="{B0136349-6553-4F0A-BC63-0B404A6F1AC3}" presName="center2" presStyleLbl="fgShp" presStyleIdx="1" presStyleCnt="2"/>
      <dgm:spPr/>
      <dgm:t>
        <a:bodyPr/>
        <a:lstStyle/>
        <a:p/>
      </dgm:t>
    </dgm:pt>
  </dgm:ptLst>
  <dgm:cxnLst>
    <dgm:cxn modelId="{3E394FB3-C519-425A-88B2-0D53B954CECB}" srcId="{B0136349-6553-4F0A-BC63-0B404A6F1AC3}" destId="{32BDCDCB-B891-4ACA-855C-31DA7E6BACBB}" srcOrd="0" destOrd="0" parTransId="{EAA611FB-9438-495E-ACB1-E71F79AA76C6}" sibTransId="{552AF863-E2DC-49C7-AB51-230B810BE30C}"/>
    <dgm:cxn modelId="{57767D05-CD2D-47CA-AC64-73C82FF8C9FC}" srcId="{32BDCDCB-B891-4ACA-855C-31DA7E6BACBB}" destId="{6411A82F-4271-4B30-8366-9DAFF899F442}" srcOrd="0" destOrd="0" parTransId="{12314325-7D7F-4D67-A34E-9FAE0C41E869}" sibTransId="{AE324638-9887-4BAA-A1C1-DA2AC517004B}"/>
    <dgm:cxn modelId="{44BD69EE-87CA-4035-9FE7-0F39362F5E64}" srcId="{32BDCDCB-B891-4ACA-855C-31DA7E6BACBB}" destId="{379C14A2-7014-48BC-A221-FF9ECADA091C}" srcOrd="1" destOrd="0" parTransId="{A4053842-9C80-4E47-835C-F3163DB4B488}" sibTransId="{C11AACF8-F555-4522-95EA-E903FFEC5893}"/>
    <dgm:cxn modelId="{ACC10BE1-8BFE-4251-89A6-B5F3AD0C5643}" srcId="{32BDCDCB-B891-4ACA-855C-31DA7E6BACBB}" destId="{95D44A26-AECA-4AE2-A9F0-6798CCB3A250}" srcOrd="2" destOrd="0" parTransId="{52B79E8E-777E-4327-B8A4-EAA443CFC083}" sibTransId="{0DD93023-252D-4CCA-AB9F-5371DE0412B6}"/>
    <dgm:cxn modelId="{121814C5-9F51-481D-8B35-1394D9BC4272}" srcId="{32BDCDCB-B891-4ACA-855C-31DA7E6BACBB}" destId="{A822D617-2001-4513-B8D9-DCD701AF190C}" srcOrd="3" destOrd="0" parTransId="{A13DED50-5698-422B-A285-4507D798269F}" sibTransId="{061DCC47-11D8-46A1-82EB-04037B33E3EF}"/>
    <dgm:cxn modelId="{D6D4FF21-0A86-4747-ABEE-E20A69A3D5B9}" srcId="{B0136349-6553-4F0A-BC63-0B404A6F1AC3}" destId="{FDA6E2BE-A649-4CE0-84DD-65869174F1EF}" srcOrd="1" destOrd="0" parTransId="{D09C3D3E-4562-431C-8A14-D31A124C580A}" sibTransId="{DE43AD2B-CC60-4BD6-B7C2-BCE0926AC745}"/>
    <dgm:cxn modelId="{4EB6073F-EAB2-41A4-89DF-51ED4CF7BC40}" srcId="{FDA6E2BE-A649-4CE0-84DD-65869174F1EF}" destId="{95BCDA88-CD78-43BD-8432-3A2573F7C316}" srcOrd="0" destOrd="0" parTransId="{8390D9E8-C4A9-42C0-AA34-B84C438EB91D}" sibTransId="{09903538-F4C8-45E1-86C7-25E081C1725D}"/>
    <dgm:cxn modelId="{6597BEED-DECA-4176-9FDF-FB9CFBC89E50}" srcId="{FDA6E2BE-A649-4CE0-84DD-65869174F1EF}" destId="{C12601A5-45A5-4E65-BDC6-1931A8D8B49C}" srcOrd="1" destOrd="0" parTransId="{A78A8EC2-346E-4431-B018-12B4942330FC}" sibTransId="{C4B2C0F5-7E8B-499E-A552-F647C970DD33}"/>
    <dgm:cxn modelId="{BC26CA05-1698-455C-9914-87C85EA86F79}" srcId="{FDA6E2BE-A649-4CE0-84DD-65869174F1EF}" destId="{C2D1214F-DC62-42C8-AEA4-0214DC4A196B}" srcOrd="2" destOrd="0" parTransId="{EDF20241-B299-4ED9-9F47-D0D2898A9EA0}" sibTransId="{2656E2AC-E2B0-4E10-9897-035988E13845}"/>
    <dgm:cxn modelId="{8DE06BA3-331E-4716-B46A-8996C3E18A44}" srcId="{FDA6E2BE-A649-4CE0-84DD-65869174F1EF}" destId="{01E00EBF-B6E9-4663-B0A8-C9179ED02CE8}" srcOrd="3" destOrd="0" parTransId="{6C37A3B6-80CC-4915-BCCE-1B8DD6528FF7}" sibTransId="{5F4DF0F6-64E6-4EBE-846D-3E7EB46A6F61}"/>
    <dgm:cxn modelId="{002C9EA2-B215-443B-9511-3588374DDA76}" srcId="{FDA6E2BE-A649-4CE0-84DD-65869174F1EF}" destId="{1733D723-69E9-4003-A5C8-C83EA32F5AE7}" srcOrd="4" destOrd="0" parTransId="{7393E4FA-69CC-42B3-9683-42901E8F4C00}" sibTransId="{3C91BED8-10C3-4E7C-BB50-3C45B96E3718}"/>
    <dgm:cxn modelId="{155704E4-6144-4BEE-8DDB-35942CCB701E}" srcId="{B0136349-6553-4F0A-BC63-0B404A6F1AC3}" destId="{54E1DCDD-6903-4BE3-8971-B91C120002B3}" srcOrd="2" destOrd="0" parTransId="{2861059F-BD15-48A7-9697-A8388A3529BC}" sibTransId="{3928FBD0-FFF8-4FD1-BED9-D52BE080EAAF}"/>
    <dgm:cxn modelId="{8CB23D2D-9776-40F5-9C6D-9DC081D42D11}" srcId="{54E1DCDD-6903-4BE3-8971-B91C120002B3}" destId="{50A28432-0F00-4B3E-8BC9-3DDD31C92AF6}" srcOrd="0" destOrd="0" parTransId="{116336DB-1C2F-4291-889E-8670912B7048}" sibTransId="{F5ECD437-68F8-4381-B828-CB457D9E75DC}"/>
    <dgm:cxn modelId="{50AE3718-607D-4BE6-A888-6D6774030FA6}" srcId="{54E1DCDD-6903-4BE3-8971-B91C120002B3}" destId="{883127E5-D111-41AC-A29D-AC96D3E762F9}" srcOrd="1" destOrd="0" parTransId="{71EAD954-9193-413D-B2F7-16317D45449D}" sibTransId="{AC048CF6-C7E7-492F-9AB0-976E9FF8F88F}"/>
    <dgm:cxn modelId="{111D5F3E-7B76-4025-8679-A9BDC37D8137}" srcId="{54E1DCDD-6903-4BE3-8971-B91C120002B3}" destId="{D3F2DFEB-99C7-4492-A566-85FB520B7CD2}" srcOrd="2" destOrd="0" parTransId="{B68AC5DB-93A2-4AE7-A00C-F6F446C9A530}" sibTransId="{5666B294-E13F-44DF-8F74-45F7D7F9A83D}"/>
    <dgm:cxn modelId="{B61BC726-BBAE-4F4B-8F42-CDACEED4A555}" srcId="{54E1DCDD-6903-4BE3-8971-B91C120002B3}" destId="{F2914A6A-2C6A-4F85-88C3-126C796DCEA5}" srcOrd="3" destOrd="0" parTransId="{2DEFA113-ADD2-4172-AD1F-742DAA82A8DD}" sibTransId="{067D3CDD-F1BA-4EF4-9290-BBC088A00654}"/>
    <dgm:cxn modelId="{B3C65C19-CEF7-47A8-90AB-F7670D42B232}" srcId="{B0136349-6553-4F0A-BC63-0B404A6F1AC3}" destId="{7DD546A2-AE5F-46D2-89C3-857801577AA1}" srcOrd="3" destOrd="0" parTransId="{ABEF1230-3CA6-40DA-88EE-E45425605119}" sibTransId="{0B1D6B4B-9DDF-4841-AD72-863FB27D7024}"/>
    <dgm:cxn modelId="{0301B664-D7AC-4747-A372-72D4F660352F}" srcId="{7DD546A2-AE5F-46D2-89C3-857801577AA1}" destId="{016167A3-4DB8-434C-AB04-4643ABF6F23F}" srcOrd="0" destOrd="0" parTransId="{B22DA0CC-109C-4FB4-A497-A0A4201B3B47}" sibTransId="{67085FBF-9184-436A-8B62-C57466A69C04}"/>
    <dgm:cxn modelId="{C31381D8-ED20-4FBE-A8D3-3FC4A4E7295C}" srcId="{7DD546A2-AE5F-46D2-89C3-857801577AA1}" destId="{86E31E59-8F64-48B7-972E-CF4413852CEF}" srcOrd="1" destOrd="0" parTransId="{88D352DF-0D39-47C5-A294-7142C18DDF55}" sibTransId="{1139EB4C-BD71-4FAD-9487-71C523DF87BF}"/>
    <dgm:cxn modelId="{D6E6E4C3-5967-4361-AE90-4DECA4427FDD}" srcId="{7DD546A2-AE5F-46D2-89C3-857801577AA1}" destId="{3952CFFE-F856-454B-9FE0-8429EF3BC8CE}" srcOrd="2" destOrd="0" parTransId="{14619909-098F-4B0B-9F83-AF8EE420ACCC}" sibTransId="{BAE3CF50-35E6-471D-AE8B-1433EB42514F}"/>
    <dgm:cxn modelId="{02CF829E-8E7B-4F11-8600-81E7E5F0C19C}" srcId="{7DD546A2-AE5F-46D2-89C3-857801577AA1}" destId="{9B111974-991D-4600-9230-FE23C3774F1D}" srcOrd="3" destOrd="0" parTransId="{3385C07B-5831-4BD8-84AA-8529DDD4A137}" sibTransId="{9FF16FA5-E0B4-4D1C-912B-211249815AAC}"/>
    <dgm:cxn modelId="{298E156D-8502-424D-9B4D-092FCD88043C}" srcId="{7DD546A2-AE5F-46D2-89C3-857801577AA1}" destId="{92FEF340-5C3F-4D54-A6B2-DE89B42A7816}" srcOrd="4" destOrd="0" parTransId="{5A5D0578-B3B0-4A42-960A-255218CFD36F}" sibTransId="{AE5C9CFB-27DA-429D-92BB-47CE2D04445A}"/>
    <dgm:cxn modelId="{3336FCD0-14B1-478D-BB6C-B2B25B0568CA}" srcId="{B0136349-6553-4F0A-BC63-0B404A6F1AC3}" destId="{D84FFBAC-3CF3-40D6-A702-85FA6593123B}" srcOrd="4" destOrd="0" parTransId="{A01A805C-6FDA-46BD-84EA-1F9C19468A65}" sibTransId="{D5D59406-54D8-4BE7-A0BF-3CAA3AE06600}"/>
    <dgm:cxn modelId="{3FD2BB89-0F8F-4696-949A-F620C4AA3142}" srcId="{B0136349-6553-4F0A-BC63-0B404A6F1AC3}" destId="{EA710141-8853-4628-BB57-8DDE5FC0F90A}" srcOrd="5" destOrd="0" parTransId="{428386DC-59EF-4BD8-A73F-E3345CF9D0AA}" sibTransId="{DF423C76-A4B8-4725-8456-A83D1905EB37}"/>
    <dgm:cxn modelId="{8741D205-6535-46CC-BD34-1E3FC622ADB1}" type="presOf" srcId="{B0136349-6553-4F0A-BC63-0B404A6F1AC3}" destId="{B2E76EFD-B8D5-40FA-97C0-E08F3CB3EC18}" srcOrd="0" destOrd="0" presId="urn:microsoft.com/office/officeart/2005/8/layout/cycle4#16"/>
    <dgm:cxn modelId="{7A0C111D-0989-43D5-ABC6-8812355CCE10}" type="presParOf" srcId="{B2E76EFD-B8D5-40FA-97C0-E08F3CB3EC18}" destId="{DD884FD8-5ED0-411A-ADF7-7DF6B7900F63}" srcOrd="0" destOrd="0" presId="urn:microsoft.com/office/officeart/2005/8/layout/cycle4#16"/>
    <dgm:cxn modelId="{B04BEC3B-426F-4135-B152-FF5F3623DF80}" type="presParOf" srcId="{DD884FD8-5ED0-411A-ADF7-7DF6B7900F63}" destId="{8FFEAB2D-60A6-4B41-A9B3-F2AD1D2389EE}" srcOrd="0" destOrd="0" presId="urn:microsoft.com/office/officeart/2005/8/layout/cycle4#16"/>
    <dgm:cxn modelId="{4D6449C0-1C48-4CCE-A760-B6FA51F4CB15}" type="presParOf" srcId="{8FFEAB2D-60A6-4B41-A9B3-F2AD1D2389EE}" destId="{EC0850DE-AE92-4ADD-B030-72B7AE097EBD}" srcOrd="0" destOrd="0" presId="urn:microsoft.com/office/officeart/2005/8/layout/cycle4#16"/>
    <dgm:cxn modelId="{7A297349-79E8-463A-8033-9FAB3B051DB4}" type="presOf" srcId="{6411A82F-4271-4B30-8366-9DAFF899F442}" destId="{EC0850DE-AE92-4ADD-B030-72B7AE097EBD}" srcOrd="0" destOrd="0" presId="urn:microsoft.com/office/officeart/2005/8/layout/cycle4#16"/>
    <dgm:cxn modelId="{4A970EDD-4118-4E39-8B56-671F6571643F}" type="presOf" srcId="{379C14A2-7014-48BC-A221-FF9ECADA091C}" destId="{EC0850DE-AE92-4ADD-B030-72B7AE097EBD}" srcOrd="0" destOrd="1" presId="urn:microsoft.com/office/officeart/2005/8/layout/cycle4#16"/>
    <dgm:cxn modelId="{1890C4D9-59C4-454E-9BED-9C9FC601EC9E}" type="presOf" srcId="{95D44A26-AECA-4AE2-A9F0-6798CCB3A250}" destId="{EC0850DE-AE92-4ADD-B030-72B7AE097EBD}" srcOrd="0" destOrd="2" presId="urn:microsoft.com/office/officeart/2005/8/layout/cycle4#16"/>
    <dgm:cxn modelId="{2581246D-8B95-4D31-B43E-083E906F85B6}" type="presOf" srcId="{A822D617-2001-4513-B8D9-DCD701AF190C}" destId="{EC0850DE-AE92-4ADD-B030-72B7AE097EBD}" srcOrd="0" destOrd="3" presId="urn:microsoft.com/office/officeart/2005/8/layout/cycle4#16"/>
    <dgm:cxn modelId="{E6786B0C-79A7-488F-ABCD-380924B7FB1E}" type="presParOf" srcId="{8FFEAB2D-60A6-4B41-A9B3-F2AD1D2389EE}" destId="{892E237F-06CA-4E0F-A9F1-95A962E0B209}" srcOrd="1" destOrd="0" presId="urn:microsoft.com/office/officeart/2005/8/layout/cycle4#16"/>
    <dgm:cxn modelId="{64306349-918E-4356-A5D3-2A9B1D5F265A}" type="presOf" srcId="{6411A82F-4271-4B30-8366-9DAFF899F442}" destId="{892E237F-06CA-4E0F-A9F1-95A962E0B209}" srcOrd="1" destOrd="0" presId="urn:microsoft.com/office/officeart/2005/8/layout/cycle4#16"/>
    <dgm:cxn modelId="{4E2F8233-47FC-4E7F-AB7A-36FCF8848726}" type="presOf" srcId="{379C14A2-7014-48BC-A221-FF9ECADA091C}" destId="{892E237F-06CA-4E0F-A9F1-95A962E0B209}" srcOrd="1" destOrd="1" presId="urn:microsoft.com/office/officeart/2005/8/layout/cycle4#16"/>
    <dgm:cxn modelId="{411F88E9-889C-46CB-9E6C-964CA6126B31}" type="presOf" srcId="{95D44A26-AECA-4AE2-A9F0-6798CCB3A250}" destId="{892E237F-06CA-4E0F-A9F1-95A962E0B209}" srcOrd="1" destOrd="2" presId="urn:microsoft.com/office/officeart/2005/8/layout/cycle4#16"/>
    <dgm:cxn modelId="{CC4B2CAD-5E74-48A9-B121-BA4FD4AB4B1E}" type="presOf" srcId="{A822D617-2001-4513-B8D9-DCD701AF190C}" destId="{892E237F-06CA-4E0F-A9F1-95A962E0B209}" srcOrd="1" destOrd="3" presId="urn:microsoft.com/office/officeart/2005/8/layout/cycle4#16"/>
    <dgm:cxn modelId="{D20417B5-BCE6-4168-84AE-A5278262387C}" type="presParOf" srcId="{DD884FD8-5ED0-411A-ADF7-7DF6B7900F63}" destId="{ECD05221-4BBC-41ED-A5D8-B6951A3983D0}" srcOrd="1" destOrd="0" presId="urn:microsoft.com/office/officeart/2005/8/layout/cycle4#16"/>
    <dgm:cxn modelId="{B7205EB4-0C61-4665-9F68-8447BFE5EC74}" type="presParOf" srcId="{ECD05221-4BBC-41ED-A5D8-B6951A3983D0}" destId="{A892FF1D-C809-433B-8F90-1C4F6F1A5ECD}" srcOrd="0" destOrd="0" presId="urn:microsoft.com/office/officeart/2005/8/layout/cycle4#16"/>
    <dgm:cxn modelId="{2533116E-D4E0-42AC-A11A-A0F19E46B302}" type="presOf" srcId="{95BCDA88-CD78-43BD-8432-3A2573F7C316}" destId="{A892FF1D-C809-433B-8F90-1C4F6F1A5ECD}" srcOrd="0" destOrd="0" presId="urn:microsoft.com/office/officeart/2005/8/layout/cycle4#16"/>
    <dgm:cxn modelId="{88FC67F2-6073-4E5F-A591-EDA37D66F5C7}" type="presOf" srcId="{C12601A5-45A5-4E65-BDC6-1931A8D8B49C}" destId="{A892FF1D-C809-433B-8F90-1C4F6F1A5ECD}" srcOrd="0" destOrd="1" presId="urn:microsoft.com/office/officeart/2005/8/layout/cycle4#16"/>
    <dgm:cxn modelId="{BBB8D7D3-E5B3-43DA-B306-FF2A18034CF3}" type="presOf" srcId="{C2D1214F-DC62-42C8-AEA4-0214DC4A196B}" destId="{A892FF1D-C809-433B-8F90-1C4F6F1A5ECD}" srcOrd="0" destOrd="2" presId="urn:microsoft.com/office/officeart/2005/8/layout/cycle4#16"/>
    <dgm:cxn modelId="{181D3A75-F489-47DE-83F1-B9C38DEF4281}" type="presOf" srcId="{01E00EBF-B6E9-4663-B0A8-C9179ED02CE8}" destId="{A892FF1D-C809-433B-8F90-1C4F6F1A5ECD}" srcOrd="0" destOrd="3" presId="urn:microsoft.com/office/officeart/2005/8/layout/cycle4#16"/>
    <dgm:cxn modelId="{348367DF-401D-48AE-B577-5C34FEC23E6A}" type="presOf" srcId="{1733D723-69E9-4003-A5C8-C83EA32F5AE7}" destId="{A892FF1D-C809-433B-8F90-1C4F6F1A5ECD}" srcOrd="0" destOrd="4" presId="urn:microsoft.com/office/officeart/2005/8/layout/cycle4#16"/>
    <dgm:cxn modelId="{6BD64725-579E-44A2-944D-0237DCB870AF}" type="presParOf" srcId="{ECD05221-4BBC-41ED-A5D8-B6951A3983D0}" destId="{9C1D3A2A-7254-434D-A32F-C70227F4621E}" srcOrd="1" destOrd="0" presId="urn:microsoft.com/office/officeart/2005/8/layout/cycle4#16"/>
    <dgm:cxn modelId="{3ABA18C0-D5CC-478B-B044-80644CE26CAE}" type="presOf" srcId="{95BCDA88-CD78-43BD-8432-3A2573F7C316}" destId="{9C1D3A2A-7254-434D-A32F-C70227F4621E}" srcOrd="1" destOrd="0" presId="urn:microsoft.com/office/officeart/2005/8/layout/cycle4#16"/>
    <dgm:cxn modelId="{F17E67AF-2887-4800-A2BA-CD9AA14EB460}" type="presOf" srcId="{C12601A5-45A5-4E65-BDC6-1931A8D8B49C}" destId="{9C1D3A2A-7254-434D-A32F-C70227F4621E}" srcOrd="1" destOrd="1" presId="urn:microsoft.com/office/officeart/2005/8/layout/cycle4#16"/>
    <dgm:cxn modelId="{8BFB05F4-A484-433E-870A-65A0C90EF5F5}" type="presOf" srcId="{C2D1214F-DC62-42C8-AEA4-0214DC4A196B}" destId="{9C1D3A2A-7254-434D-A32F-C70227F4621E}" srcOrd="1" destOrd="2" presId="urn:microsoft.com/office/officeart/2005/8/layout/cycle4#16"/>
    <dgm:cxn modelId="{19FFB898-281F-4634-B5BF-A14232F2B54F}" type="presOf" srcId="{01E00EBF-B6E9-4663-B0A8-C9179ED02CE8}" destId="{9C1D3A2A-7254-434D-A32F-C70227F4621E}" srcOrd="1" destOrd="3" presId="urn:microsoft.com/office/officeart/2005/8/layout/cycle4#16"/>
    <dgm:cxn modelId="{169CF2AE-8BA0-4FFE-A41C-A8B6854969A2}" type="presOf" srcId="{1733D723-69E9-4003-A5C8-C83EA32F5AE7}" destId="{9C1D3A2A-7254-434D-A32F-C70227F4621E}" srcOrd="1" destOrd="4" presId="urn:microsoft.com/office/officeart/2005/8/layout/cycle4#16"/>
    <dgm:cxn modelId="{8BA6CC4B-650F-4524-AC87-E6788E663E9C}" type="presParOf" srcId="{DD884FD8-5ED0-411A-ADF7-7DF6B7900F63}" destId="{DF416930-A196-43C8-AAB6-6FCE093F80F3}" srcOrd="2" destOrd="0" presId="urn:microsoft.com/office/officeart/2005/8/layout/cycle4#16"/>
    <dgm:cxn modelId="{A41E2088-8415-4951-9C3C-DFE6E7436295}" type="presParOf" srcId="{DF416930-A196-43C8-AAB6-6FCE093F80F3}" destId="{D4A98935-31F3-4856-9803-767B8076EC49}" srcOrd="0" destOrd="0" presId="urn:microsoft.com/office/officeart/2005/8/layout/cycle4#16"/>
    <dgm:cxn modelId="{38AAA3F3-9134-4199-8CAC-BD2C57E05082}" type="presOf" srcId="{50A28432-0F00-4B3E-8BC9-3DDD31C92AF6}" destId="{D4A98935-31F3-4856-9803-767B8076EC49}" srcOrd="0" destOrd="0" presId="urn:microsoft.com/office/officeart/2005/8/layout/cycle4#16"/>
    <dgm:cxn modelId="{19D21F88-90D5-4601-B714-B96FAFC78F09}" type="presOf" srcId="{883127E5-D111-41AC-A29D-AC96D3E762F9}" destId="{D4A98935-31F3-4856-9803-767B8076EC49}" srcOrd="0" destOrd="1" presId="urn:microsoft.com/office/officeart/2005/8/layout/cycle4#16"/>
    <dgm:cxn modelId="{1D6AE55E-582A-4F72-AD25-C77FE8E6E23C}" type="presOf" srcId="{D3F2DFEB-99C7-4492-A566-85FB520B7CD2}" destId="{D4A98935-31F3-4856-9803-767B8076EC49}" srcOrd="0" destOrd="2" presId="urn:microsoft.com/office/officeart/2005/8/layout/cycle4#16"/>
    <dgm:cxn modelId="{6CE82473-4B83-462E-BFE1-B00245B405F5}" type="presOf" srcId="{F2914A6A-2C6A-4F85-88C3-126C796DCEA5}" destId="{D4A98935-31F3-4856-9803-767B8076EC49}" srcOrd="0" destOrd="3" presId="urn:microsoft.com/office/officeart/2005/8/layout/cycle4#16"/>
    <dgm:cxn modelId="{2D8F00D0-42C0-4814-813C-0EB70112B981}" type="presParOf" srcId="{DF416930-A196-43C8-AAB6-6FCE093F80F3}" destId="{6702884B-0440-4C17-908E-23E21DE42223}" srcOrd="1" destOrd="0" presId="urn:microsoft.com/office/officeart/2005/8/layout/cycle4#16"/>
    <dgm:cxn modelId="{F5251132-4487-418C-A97F-6FE62816E000}" type="presOf" srcId="{50A28432-0F00-4B3E-8BC9-3DDD31C92AF6}" destId="{6702884B-0440-4C17-908E-23E21DE42223}" srcOrd="1" destOrd="0" presId="urn:microsoft.com/office/officeart/2005/8/layout/cycle4#16"/>
    <dgm:cxn modelId="{541E00F1-FDC6-4C02-8BD4-4C8DFC8A9D6F}" type="presOf" srcId="{883127E5-D111-41AC-A29D-AC96D3E762F9}" destId="{6702884B-0440-4C17-908E-23E21DE42223}" srcOrd="1" destOrd="1" presId="urn:microsoft.com/office/officeart/2005/8/layout/cycle4#16"/>
    <dgm:cxn modelId="{1B552F9F-801A-4594-ACE8-9D79B3D6882F}" type="presOf" srcId="{D3F2DFEB-99C7-4492-A566-85FB520B7CD2}" destId="{6702884B-0440-4C17-908E-23E21DE42223}" srcOrd="1" destOrd="2" presId="urn:microsoft.com/office/officeart/2005/8/layout/cycle4#16"/>
    <dgm:cxn modelId="{5C63C19F-7FB3-44BF-8411-F193435BA9CC}" type="presOf" srcId="{F2914A6A-2C6A-4F85-88C3-126C796DCEA5}" destId="{6702884B-0440-4C17-908E-23E21DE42223}" srcOrd="1" destOrd="3" presId="urn:microsoft.com/office/officeart/2005/8/layout/cycle4#16"/>
    <dgm:cxn modelId="{4DC1231C-4062-469A-8C42-889DEEC5E070}" type="presParOf" srcId="{DD884FD8-5ED0-411A-ADF7-7DF6B7900F63}" destId="{25CDF413-AF09-4E02-BB1E-F39B276E5D76}" srcOrd="3" destOrd="0" presId="urn:microsoft.com/office/officeart/2005/8/layout/cycle4#16"/>
    <dgm:cxn modelId="{DADF4057-0A0F-4A1C-9942-A33E52534588}" type="presParOf" srcId="{25CDF413-AF09-4E02-BB1E-F39B276E5D76}" destId="{C0D80D1C-FDC3-457A-88DF-07C7EFB6CD44}" srcOrd="0" destOrd="0" presId="urn:microsoft.com/office/officeart/2005/8/layout/cycle4#16"/>
    <dgm:cxn modelId="{365546AE-7AC9-4242-BE55-B129F037B9D2}" type="presOf" srcId="{016167A3-4DB8-434C-AB04-4643ABF6F23F}" destId="{C0D80D1C-FDC3-457A-88DF-07C7EFB6CD44}" srcOrd="0" destOrd="0" presId="urn:microsoft.com/office/officeart/2005/8/layout/cycle4#16"/>
    <dgm:cxn modelId="{F5BA002E-4157-4B66-B130-E61524B1E86F}" type="presOf" srcId="{86E31E59-8F64-48B7-972E-CF4413852CEF}" destId="{C0D80D1C-FDC3-457A-88DF-07C7EFB6CD44}" srcOrd="0" destOrd="1" presId="urn:microsoft.com/office/officeart/2005/8/layout/cycle4#16"/>
    <dgm:cxn modelId="{4265261A-1917-4DCE-9C15-6FBCF0D4FECF}" type="presOf" srcId="{3952CFFE-F856-454B-9FE0-8429EF3BC8CE}" destId="{C0D80D1C-FDC3-457A-88DF-07C7EFB6CD44}" srcOrd="0" destOrd="2" presId="urn:microsoft.com/office/officeart/2005/8/layout/cycle4#16"/>
    <dgm:cxn modelId="{30DD7134-3E13-4370-85C5-41D15D811B30}" type="presOf" srcId="{9B111974-991D-4600-9230-FE23C3774F1D}" destId="{C0D80D1C-FDC3-457A-88DF-07C7EFB6CD44}" srcOrd="0" destOrd="3" presId="urn:microsoft.com/office/officeart/2005/8/layout/cycle4#16"/>
    <dgm:cxn modelId="{CC11830E-381E-499E-A104-977BBF97E042}" type="presOf" srcId="{92FEF340-5C3F-4D54-A6B2-DE89B42A7816}" destId="{C0D80D1C-FDC3-457A-88DF-07C7EFB6CD44}" srcOrd="0" destOrd="4" presId="urn:microsoft.com/office/officeart/2005/8/layout/cycle4#16"/>
    <dgm:cxn modelId="{A8DA0858-A8A9-4A9A-99C9-5C8C3E7709C3}" type="presParOf" srcId="{25CDF413-AF09-4E02-BB1E-F39B276E5D76}" destId="{52B5B572-C95D-43A7-A23E-7C1E5F52DAC3}" srcOrd="1" destOrd="0" presId="urn:microsoft.com/office/officeart/2005/8/layout/cycle4#16"/>
    <dgm:cxn modelId="{3FC5E02A-60C2-4609-9637-AAB72C9F4B47}" type="presOf" srcId="{016167A3-4DB8-434C-AB04-4643ABF6F23F}" destId="{52B5B572-C95D-43A7-A23E-7C1E5F52DAC3}" srcOrd="1" destOrd="0" presId="urn:microsoft.com/office/officeart/2005/8/layout/cycle4#16"/>
    <dgm:cxn modelId="{BF9CE0B0-5658-4D42-B3A3-BAAF979AA1FA}" type="presOf" srcId="{86E31E59-8F64-48B7-972E-CF4413852CEF}" destId="{52B5B572-C95D-43A7-A23E-7C1E5F52DAC3}" srcOrd="1" destOrd="1" presId="urn:microsoft.com/office/officeart/2005/8/layout/cycle4#16"/>
    <dgm:cxn modelId="{E22F9B8B-E119-43ED-8344-A7C12E994C41}" type="presOf" srcId="{3952CFFE-F856-454B-9FE0-8429EF3BC8CE}" destId="{52B5B572-C95D-43A7-A23E-7C1E5F52DAC3}" srcOrd="1" destOrd="2" presId="urn:microsoft.com/office/officeart/2005/8/layout/cycle4#16"/>
    <dgm:cxn modelId="{CC39E30B-C606-441C-B575-D1218ED16503}" type="presOf" srcId="{9B111974-991D-4600-9230-FE23C3774F1D}" destId="{52B5B572-C95D-43A7-A23E-7C1E5F52DAC3}" srcOrd="1" destOrd="3" presId="urn:microsoft.com/office/officeart/2005/8/layout/cycle4#16"/>
    <dgm:cxn modelId="{66D1E1CA-DF1C-4F5E-BC61-71D3BECA6197}" type="presOf" srcId="{92FEF340-5C3F-4D54-A6B2-DE89B42A7816}" destId="{52B5B572-C95D-43A7-A23E-7C1E5F52DAC3}" srcOrd="1" destOrd="4" presId="urn:microsoft.com/office/officeart/2005/8/layout/cycle4#16"/>
    <dgm:cxn modelId="{441C9A48-19DC-4DF5-ACC7-89CD83B15F05}" type="presParOf" srcId="{DD884FD8-5ED0-411A-ADF7-7DF6B7900F63}" destId="{CB93C183-9BDB-4DF9-B895-A35090D4EB6F}" srcOrd="4" destOrd="0" presId="urn:microsoft.com/office/officeart/2005/8/layout/cycle4#16"/>
    <dgm:cxn modelId="{B2E124DB-1772-4483-A287-A965FE576332}" type="presParOf" srcId="{B2E76EFD-B8D5-40FA-97C0-E08F3CB3EC18}" destId="{EE8492AE-7318-4AA6-9485-9A5265480734}" srcOrd="1" destOrd="0" presId="urn:microsoft.com/office/officeart/2005/8/layout/cycle4#16"/>
    <dgm:cxn modelId="{2279633C-C90D-4FC9-BC08-0D05427DD7F5}" type="presParOf" srcId="{EE8492AE-7318-4AA6-9485-9A5265480734}" destId="{FC96B51E-70FD-4933-81CF-186A0D6939F4}" srcOrd="0" destOrd="0" presId="urn:microsoft.com/office/officeart/2005/8/layout/cycle4#16"/>
    <dgm:cxn modelId="{B53BA70E-04BB-4C08-946E-52F00B14AA8A}" type="presOf" srcId="{32BDCDCB-B891-4ACA-855C-31DA7E6BACBB}" destId="{FC96B51E-70FD-4933-81CF-186A0D6939F4}" srcOrd="0" destOrd="0" presId="urn:microsoft.com/office/officeart/2005/8/layout/cycle4#16"/>
    <dgm:cxn modelId="{E19344BE-0006-41EA-91F3-67F9709B45EB}" type="presParOf" srcId="{EE8492AE-7318-4AA6-9485-9A5265480734}" destId="{254F8121-1ABB-4421-909F-43C11DF0A1E1}" srcOrd="1" destOrd="0" presId="urn:microsoft.com/office/officeart/2005/8/layout/cycle4#16"/>
    <dgm:cxn modelId="{847CC08D-77AE-4335-9A08-AFBBEB452AAC}" type="presOf" srcId="{FDA6E2BE-A649-4CE0-84DD-65869174F1EF}" destId="{254F8121-1ABB-4421-909F-43C11DF0A1E1}" srcOrd="0" destOrd="0" presId="urn:microsoft.com/office/officeart/2005/8/layout/cycle4#16"/>
    <dgm:cxn modelId="{C63FC994-E59F-4DB9-8F9E-D38CF87E590C}" type="presParOf" srcId="{EE8492AE-7318-4AA6-9485-9A5265480734}" destId="{CA0B57B1-BB3A-437A-A9F9-88BDAF0735C2}" srcOrd="2" destOrd="0" presId="urn:microsoft.com/office/officeart/2005/8/layout/cycle4#16"/>
    <dgm:cxn modelId="{A7379C6D-4887-4E17-BBD0-AE1C14EBD1A6}" type="presOf" srcId="{54E1DCDD-6903-4BE3-8971-B91C120002B3}" destId="{CA0B57B1-BB3A-437A-A9F9-88BDAF0735C2}" srcOrd="0" destOrd="0" presId="urn:microsoft.com/office/officeart/2005/8/layout/cycle4#16"/>
    <dgm:cxn modelId="{5E253FE4-95B7-4CC7-8B5D-BCE09D6F8F9D}" type="presParOf" srcId="{EE8492AE-7318-4AA6-9485-9A5265480734}" destId="{A8034631-3C67-4C93-A9EF-6781E740A914}" srcOrd="3" destOrd="0" presId="urn:microsoft.com/office/officeart/2005/8/layout/cycle4#16"/>
    <dgm:cxn modelId="{10FD50FE-B88F-496A-8065-13D60F42FFA8}" type="presOf" srcId="{7DD546A2-AE5F-46D2-89C3-857801577AA1}" destId="{A8034631-3C67-4C93-A9EF-6781E740A914}" srcOrd="0" destOrd="0" presId="urn:microsoft.com/office/officeart/2005/8/layout/cycle4#16"/>
    <dgm:cxn modelId="{9D096A87-E03F-45C5-A6EA-DB5B2139CE12}" type="presParOf" srcId="{EE8492AE-7318-4AA6-9485-9A5265480734}" destId="{B2BA7B66-EC31-41AD-A518-96EB0A7EE476}" srcOrd="4" destOrd="0" presId="urn:microsoft.com/office/officeart/2005/8/layout/cycle4#16"/>
    <dgm:cxn modelId="{9A2D63D2-431E-4FB6-ADA1-F850F05B14BC}" type="presParOf" srcId="{B2E76EFD-B8D5-40FA-97C0-E08F3CB3EC18}" destId="{6643B140-AAFF-4123-B194-26EFEC41D05B}" srcOrd="2" destOrd="0" presId="urn:microsoft.com/office/officeart/2005/8/layout/cycle4#16"/>
    <dgm:cxn modelId="{A5EB8922-B50E-4CA4-B859-EAA29D1966E1}" type="presParOf" srcId="{B2E76EFD-B8D5-40FA-97C0-E08F3CB3EC18}" destId="{6FC85105-9373-447D-B1DD-52321E5F9E8A}" srcOrd="3" destOrd="0" presId="urn:microsoft.com/office/officeart/2005/8/layout/cycle4#16"/>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ata6.xml><?xml version="1.0" encoding="utf-8"?>
<dgm:dataModel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dgm:ptLst>
    <dgm:pt modelId="{B0136349-6553-4F0A-BC63-0B404A6F1AC3}" type="doc">
      <dgm:prSet loTypeId="urn:microsoft.com/office/officeart/2005/8/layout/cycle4#17" loCatId="cycle" qsTypeId="urn:microsoft.com/office/officeart/2005/8/quickstyle/3d2#31" qsCatId="3D" csTypeId="urn:microsoft.com/office/officeart/2005/8/colors/colorful1#35" csCatId="colorful" phldr="1"/>
      <dgm:spPr/>
      <dgm:t>
        <a:bodyPr/>
        <a:lstStyle/>
        <a:p>
          <a:endParaRPr lang="zh-CN" altLang="en-US"/>
        </a:p>
      </dgm:t>
    </dgm:pt>
    <dgm:pt modelId="{EAA611FB-9438-495E-ACB1-E71F79AA76C6}" type="parTrans" cxnId="{2B986454-4087-49B4-B88A-781E5ED0091C}">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2BDCDCB-B891-4ACA-855C-31DA7E6BACBB}">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物理观念</a:t>
          </a:r>
        </a:p>
      </dgm:t>
    </dgm:pt>
    <dgm:pt modelId="{12314325-7D7F-4D67-A34E-9FAE0C41E869}" type="parTrans" cxnId="{9D9B052D-CCA7-4611-8683-6C2D688A390B}">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411A82F-4271-4B30-8366-9DAFF899F442}">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物质观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AE324638-9887-4BAA-A1C1-DA2AC517004B}" type="sibTrans" cxnId="{9D9B052D-CCA7-4611-8683-6C2D688A390B}">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4053842-9C80-4E47-835C-F3163DB4B488}" type="parTrans" cxnId="{1F6DBF13-C63D-4674-B6AE-17A3A5BF0F6C}">
      <dgm:prSet/>
      <dgm:spPr/>
      <dgm:t>
        <a:bodyPr/>
        <a:lstStyle/>
        <a:p>
          <a:endParaRPr lang="zh-CN" altLang="en-US">
            <a:solidFill>
              <a:schemeClr val="tx1"/>
            </a:solidFill>
          </a:endParaRPr>
        </a:p>
      </dgm:t>
    </dgm:pt>
    <dgm:pt modelId="{379C14A2-7014-48BC-A221-FF9ECADA091C}">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运动</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与</a:t>
          </a: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相互作用观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C11AACF8-F555-4522-95EA-E903FFEC5893}" type="sibTrans" cxnId="{1F6DBF13-C63D-4674-B6AE-17A3A5BF0F6C}">
      <dgm:prSet/>
      <dgm:spPr/>
      <dgm:t>
        <a:bodyPr/>
        <a:lstStyle/>
        <a:p>
          <a:endParaRPr lang="zh-CN" altLang="en-US">
            <a:solidFill>
              <a:schemeClr val="tx1"/>
            </a:solidFill>
          </a:endParaRPr>
        </a:p>
      </dgm:t>
    </dgm:pt>
    <dgm:pt modelId="{52B79E8E-777E-4327-B8A4-EAA443CFC083}" type="parTrans" cxnId="{217D3671-73FB-4C83-AA6D-48C7736BC3C4}">
      <dgm:prSet/>
      <dgm:spPr/>
      <dgm:t>
        <a:bodyPr/>
        <a:lstStyle/>
        <a:p>
          <a:endParaRPr lang="zh-CN" altLang="en-US">
            <a:solidFill>
              <a:schemeClr val="tx1"/>
            </a:solidFill>
          </a:endParaRPr>
        </a:p>
      </dgm:t>
    </dgm:pt>
    <dgm:pt modelId="{95D44A26-AECA-4AE2-A9F0-6798CCB3A250}">
      <dgm:prSet phldrT="[文本]" custT="1"/>
      <dgm:spPr/>
      <dgm:t>
        <a:bodyPr tIns="36000" bIns="36000"/>
        <a:lstStyle/>
        <a:p>
          <a:pPr>
            <a:lnSpc>
              <a:spcPct val="8000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能量观</a:t>
          </a:r>
          <a:r>
            <a:rPr lang="zh-CN" altLang="en-US"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念</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DD93023-252D-4CCA-AB9F-5371DE0412B6}" type="sibTrans" cxnId="{217D3671-73FB-4C83-AA6D-48C7736BC3C4}">
      <dgm:prSet/>
      <dgm:spPr/>
      <dgm:t>
        <a:bodyPr/>
        <a:lstStyle/>
        <a:p>
          <a:endParaRPr lang="zh-CN" altLang="en-US">
            <a:solidFill>
              <a:schemeClr val="tx1"/>
            </a:solidFill>
          </a:endParaRPr>
        </a:p>
      </dgm:t>
    </dgm:pt>
    <dgm:pt modelId="{A13DED50-5698-422B-A285-4507D798269F}" type="parTrans" cxnId="{ADE43073-13CF-4544-BF65-FEA1AFC91DCB}">
      <dgm:prSet/>
      <dgm:spPr/>
      <dgm:t>
        <a:bodyPr/>
        <a:lstStyle/>
        <a:p>
          <a:endParaRPr lang="zh-CN" altLang="en-US">
            <a:solidFill>
              <a:schemeClr val="tx1"/>
            </a:solidFill>
          </a:endParaRPr>
        </a:p>
      </dgm:t>
    </dgm:pt>
    <dgm:pt modelId="{A822D617-2001-4513-B8D9-DCD701AF190C}">
      <dgm:prSet phldrT="[文本]" custT="1"/>
      <dgm:spPr/>
      <dgm:t>
        <a:bodyPr tIns="36000" bIns="36000"/>
        <a:lstStyle/>
        <a:p>
          <a:pPr>
            <a:lnSpc>
              <a:spcPct val="8000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黑体" panose="02010609060101010101" pitchFamily="49" charset="-122"/>
            <a:ea typeface="黑体" panose="02010609060101010101" pitchFamily="49" charset="-122"/>
          </a:endParaRPr>
        </a:p>
      </dgm:t>
    </dgm:pt>
    <dgm:pt modelId="{061DCC47-11D8-46A1-82EB-04037B33E3EF}" type="sibTrans" cxnId="{ADE43073-13CF-4544-BF65-FEA1AFC91DCB}">
      <dgm:prSet/>
      <dgm:spPr/>
      <dgm:t>
        <a:bodyPr/>
        <a:lstStyle/>
        <a:p>
          <a:endParaRPr lang="zh-CN" altLang="en-US">
            <a:solidFill>
              <a:schemeClr val="tx1"/>
            </a:solidFill>
          </a:endParaRPr>
        </a:p>
      </dgm:t>
    </dgm:pt>
    <dgm:pt modelId="{552AF863-E2DC-49C7-AB51-230B810BE30C}" type="sibTrans" cxnId="{2B986454-4087-49B4-B88A-781E5ED0091C}">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D09C3D3E-4562-431C-8A14-D31A124C580A}" type="parTrans" cxnId="{4C315B38-9BE8-4907-A682-5FACB4D501FD}">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DA6E2BE-A649-4CE0-84DD-65869174F1EF}">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科学思维</a:t>
          </a:r>
        </a:p>
      </dgm:t>
    </dgm:pt>
    <dgm:pt modelId="{8390D9E8-C4A9-42C0-AA34-B84C438EB91D}" type="parTrans" cxnId="{A733E79F-C7D2-4FE3-B87E-6EE68E6328B4}">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5BCDA88-CD78-43BD-8432-3A2573F7C316}">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模型建构</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09903538-F4C8-45E1-86C7-25E081C1725D}" type="sibTrans" cxnId="{A733E79F-C7D2-4FE3-B87E-6EE68E6328B4}">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78A8EC2-346E-4431-B018-12B4942330FC}" type="parTrans" cxnId="{C772036B-FCDA-46A4-B061-63C5C2A6E35E}">
      <dgm:prSet/>
      <dgm:spPr/>
      <dgm:t>
        <a:bodyPr/>
        <a:lstStyle/>
        <a:p>
          <a:endParaRPr lang="zh-CN" altLang="en-US">
            <a:solidFill>
              <a:schemeClr val="tx1"/>
            </a:solidFill>
          </a:endParaRPr>
        </a:p>
      </dgm:t>
    </dgm:pt>
    <dgm:pt modelId="{C12601A5-45A5-4E65-BDC6-1931A8D8B49C}">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科学推理</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C4B2C0F5-7E8B-499E-A552-F647C970DD33}" type="sibTrans" cxnId="{C772036B-FCDA-46A4-B061-63C5C2A6E35E}">
      <dgm:prSet/>
      <dgm:spPr/>
      <dgm:t>
        <a:bodyPr/>
        <a:lstStyle/>
        <a:p>
          <a:endParaRPr lang="zh-CN" altLang="en-US">
            <a:solidFill>
              <a:schemeClr val="tx1"/>
            </a:solidFill>
          </a:endParaRPr>
        </a:p>
      </dgm:t>
    </dgm:pt>
    <dgm:pt modelId="{EDF20241-B299-4ED9-9F47-D0D2898A9EA0}" type="parTrans" cxnId="{74AF9D17-AF3C-48B2-B4CF-D90381E81CB6}">
      <dgm:prSet/>
      <dgm:spPr/>
      <dgm:t>
        <a:bodyPr/>
        <a:lstStyle/>
        <a:p>
          <a:endParaRPr lang="zh-CN" altLang="en-US">
            <a:solidFill>
              <a:schemeClr val="tx1"/>
            </a:solidFill>
          </a:endParaRPr>
        </a:p>
      </dgm:t>
    </dgm:pt>
    <dgm:pt modelId="{C2D1214F-DC62-42C8-AEA4-0214DC4A196B}">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科学论证</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656E2AC-E2B0-4E10-9897-035988E13845}" type="sibTrans" cxnId="{74AF9D17-AF3C-48B2-B4CF-D90381E81CB6}">
      <dgm:prSet/>
      <dgm:spPr/>
      <dgm:t>
        <a:bodyPr/>
        <a:lstStyle/>
        <a:p>
          <a:endParaRPr lang="zh-CN" altLang="en-US">
            <a:solidFill>
              <a:schemeClr val="tx1"/>
            </a:solidFill>
          </a:endParaRPr>
        </a:p>
      </dgm:t>
    </dgm:pt>
    <dgm:pt modelId="{6C37A3B6-80CC-4915-BCCE-1B8DD6528FF7}" type="parTrans" cxnId="{883F45A6-34FC-409A-B254-E77D319457AD}">
      <dgm:prSet/>
      <dgm:spPr/>
      <dgm:t>
        <a:bodyPr/>
        <a:lstStyle/>
        <a:p>
          <a:endParaRPr lang="zh-CN" altLang="en-US">
            <a:solidFill>
              <a:schemeClr val="tx1"/>
            </a:solidFill>
          </a:endParaRPr>
        </a:p>
      </dgm:t>
    </dgm:pt>
    <dgm:pt modelId="{01E00EBF-B6E9-4663-B0A8-C9179ED02CE8}">
      <dgm:prSet phldrT="[文本]" custT="1"/>
      <dgm:spPr/>
      <dgm:t>
        <a:bodyPr tIns="0" bIns="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质疑创新</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F4DF0F6-64E6-4EBE-846D-3E7EB46A6F61}" type="sibTrans" cxnId="{883F45A6-34FC-409A-B254-E77D319457AD}">
      <dgm:prSet/>
      <dgm:spPr/>
      <dgm:t>
        <a:bodyPr/>
        <a:lstStyle/>
        <a:p>
          <a:endParaRPr lang="zh-CN" altLang="en-US">
            <a:solidFill>
              <a:schemeClr val="tx1"/>
            </a:solidFill>
          </a:endParaRPr>
        </a:p>
      </dgm:t>
    </dgm:pt>
    <dgm:pt modelId="{7393E4FA-69CC-42B3-9683-42901E8F4C00}" type="parTrans" cxnId="{C1F8384E-BF0F-4520-81BA-31FFDDDC07B8}">
      <dgm:prSet/>
      <dgm:spPr/>
      <dgm:t>
        <a:bodyPr/>
        <a:lstStyle/>
        <a:p>
          <a:endParaRPr lang="zh-CN" altLang="en-US">
            <a:solidFill>
              <a:schemeClr val="tx1"/>
            </a:solidFill>
          </a:endParaRPr>
        </a:p>
      </dgm:t>
    </dgm:pt>
    <dgm:pt modelId="{1733D723-69E9-4003-A5C8-C83EA32F5AE7}">
      <dgm:prSet phldrT="[文本]" custT="1"/>
      <dgm:spPr/>
      <dgm:t>
        <a:bodyPr tIns="0" bIns="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3C91BED8-10C3-4E7C-BB50-3C45B96E3718}" type="sibTrans" cxnId="{C1F8384E-BF0F-4520-81BA-31FFDDDC07B8}">
      <dgm:prSet/>
      <dgm:spPr/>
      <dgm:t>
        <a:bodyPr/>
        <a:lstStyle/>
        <a:p>
          <a:endParaRPr lang="zh-CN" altLang="en-US">
            <a:solidFill>
              <a:schemeClr val="tx1"/>
            </a:solidFill>
          </a:endParaRPr>
        </a:p>
      </dgm:t>
    </dgm:pt>
    <dgm:pt modelId="{DE43AD2B-CC60-4BD6-B7C2-BCE0926AC745}" type="sibTrans" cxnId="{4C315B38-9BE8-4907-A682-5FACB4D501FD}">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2861059F-BD15-48A7-9697-A8388A3529BC}" type="parTrans" cxnId="{4F4E011B-15FF-40C9-9B23-E6B94D91C6B1}">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54E1DCDD-6903-4BE3-8971-B91C120002B3}">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科学态度与责任</a:t>
          </a:r>
        </a:p>
      </dgm:t>
    </dgm:pt>
    <dgm:pt modelId="{116336DB-1C2F-4291-889E-8670912B7048}" type="parTrans" cxnId="{3994DB47-F571-43B4-B57B-0F0473143501}">
      <dgm:prSet/>
      <dgm:spPr/>
      <dgm:t>
        <a:bodyPr/>
        <a:lstStyle/>
        <a:p>
          <a:endParaRPr lang="zh-CN" altLang="en-US">
            <a:solidFill>
              <a:schemeClr val="tx1"/>
            </a:solidFill>
          </a:endParaRPr>
        </a:p>
      </dgm:t>
    </dgm:pt>
    <dgm:pt modelId="{50A28432-0F00-4B3E-8BC9-3DDD31C92AF6}">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科学本质</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F5ECD437-68F8-4381-B828-CB457D9E75DC}" type="sibTrans" cxnId="{3994DB47-F571-43B4-B57B-0F0473143501}">
      <dgm:prSet/>
      <dgm:spPr/>
      <dgm:t>
        <a:bodyPr/>
        <a:lstStyle/>
        <a:p>
          <a:endParaRPr lang="zh-CN" altLang="en-US">
            <a:solidFill>
              <a:schemeClr val="tx1"/>
            </a:solidFill>
          </a:endParaRPr>
        </a:p>
      </dgm:t>
    </dgm:pt>
    <dgm:pt modelId="{71EAD954-9193-413D-B2F7-16317D45449D}" type="parTrans" cxnId="{58EDA12A-D89D-42A9-8BAA-7535CB3CC063}">
      <dgm:prSet/>
      <dgm:spPr/>
      <dgm:t>
        <a:bodyPr/>
        <a:lstStyle/>
        <a:p>
          <a:endParaRPr lang="zh-CN" altLang="en-US">
            <a:solidFill>
              <a:schemeClr val="tx1"/>
            </a:solidFill>
          </a:endParaRPr>
        </a:p>
      </dgm:t>
    </dgm:pt>
    <dgm:pt modelId="{883127E5-D111-41AC-A29D-AC96D3E762F9}">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sz="1800" b="1">
              <a:solidFill>
                <a:schemeClr val="bg1"/>
              </a:solidFill>
              <a:latin typeface="Times New Roman" panose="02020603050405020304" pitchFamily="18" charset="0"/>
              <a:ea typeface="楷体" panose="02010609060101010101" pitchFamily="49" charset="-122"/>
              <a:cs typeface="Times New Roman" panose="02020603050405020304" pitchFamily="18" charset="0"/>
            </a:rPr>
            <a:t>科学态度</a:t>
          </a:r>
          <a:endParaRPr lang="zh-CN"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C048CF6-C7E7-492F-9AB0-976E9FF8F88F}" type="sibTrans" cxnId="{58EDA12A-D89D-42A9-8BAA-7535CB3CC063}">
      <dgm:prSet/>
      <dgm:spPr/>
      <dgm:t>
        <a:bodyPr/>
        <a:lstStyle/>
        <a:p>
          <a:endParaRPr lang="zh-CN" altLang="en-US">
            <a:solidFill>
              <a:schemeClr val="tx1"/>
            </a:solidFill>
          </a:endParaRPr>
        </a:p>
      </dgm:t>
    </dgm:pt>
    <dgm:pt modelId="{B68AC5DB-93A2-4AE7-A00C-F6F446C9A530}" type="parTrans" cxnId="{DACC6FA8-74DB-4F55-B8EB-668CD4D2CBD7}">
      <dgm:prSet/>
      <dgm:spPr/>
      <dgm:t>
        <a:bodyPr/>
        <a:lstStyle/>
        <a:p>
          <a:endParaRPr lang="zh-CN" altLang="en-US">
            <a:solidFill>
              <a:schemeClr val="tx1"/>
            </a:solidFill>
          </a:endParaRPr>
        </a:p>
      </dgm:t>
    </dgm:pt>
    <dgm:pt modelId="{D3F2DFEB-99C7-4492-A566-85FB520B7CD2}">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rPr>
            <a:t>社会责任</a:t>
          </a:r>
        </a:p>
      </dgm:t>
    </dgm:pt>
    <dgm:pt modelId="{5666B294-E13F-44DF-8F74-45F7D7F9A83D}" type="sibTrans" cxnId="{DACC6FA8-74DB-4F55-B8EB-668CD4D2CBD7}">
      <dgm:prSet/>
      <dgm:spPr/>
      <dgm:t>
        <a:bodyPr/>
        <a:lstStyle/>
        <a:p>
          <a:endParaRPr lang="zh-CN" altLang="en-US">
            <a:solidFill>
              <a:schemeClr val="tx1"/>
            </a:solidFill>
          </a:endParaRPr>
        </a:p>
      </dgm:t>
    </dgm:pt>
    <dgm:pt modelId="{2DEFA113-ADD2-4172-AD1F-742DAA82A8DD}" type="parTrans" cxnId="{E370FFAA-4C96-4549-AB1C-843F97EDD4D4}">
      <dgm:prSet/>
      <dgm:spPr/>
      <dgm:t>
        <a:bodyPr/>
        <a:lstStyle/>
        <a:p/>
      </dgm:t>
    </dgm:pt>
    <dgm:pt modelId="{F2914A6A-2C6A-4F85-88C3-126C796DCEA5}">
      <dgm:prSet phldrT="[文本]" custT="1"/>
      <dgm:spPr>
        <a:scene3d>
          <a:camera prst="orthographicFront"/>
          <a:lightRig rig="threePt" dir="t">
            <a:rot lat="0" lon="0" rev="7500000"/>
          </a:lightRig>
        </a:scene3d>
        <a:sp3d z="-76200" extrusionH="63500" prstMaterial="dkEdge">
          <a:bevelT w="124450" h="16350" prst="relaxedInset"/>
          <a:contourClr>
            <a:schemeClr val="bg1"/>
          </a:contourClr>
        </a:sp3d>
      </dgm:spPr>
      <dgm:t>
        <a:bodyPr lIns="0" tIns="0" rIns="0" bIns="0" anchor="b" anchorCtr="0"/>
        <a:lstStyle/>
        <a:p>
          <a:pPr>
            <a:lnSpc>
              <a:spcPts val="1920"/>
            </a:lnSpc>
            <a:spcAft>
              <a:spcPct val="0"/>
            </a:spcAft>
          </a:pPr>
          <a:r>
            <a:rPr lang="en-US" altLang="en-US" sz="1800" b="1">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1">
            <a:solidFill>
              <a:schemeClr val="bg1"/>
            </a:solidFill>
            <a:effectLst>
              <a:outerShdw blurRad="38100" dist="38100" dir="2700000" algn="tl">
                <a:srgbClr val="000000">
                  <a:alpha val="43137"/>
                </a:srgbClr>
              </a:outerShdw>
            </a:effectLst>
            <a:latin typeface="楷体" panose="02010609060101010101" pitchFamily="49" charset="-122"/>
            <a:ea typeface="楷体" panose="02010609060101010101" pitchFamily="49" charset="-122"/>
          </a:endParaRPr>
        </a:p>
      </dgm:t>
    </dgm:pt>
    <dgm:pt modelId="{067D3CDD-F1BA-4EF4-9290-BBC088A00654}" type="sibTrans" cxnId="{E370FFAA-4C96-4549-AB1C-843F97EDD4D4}">
      <dgm:prSet/>
      <dgm:spPr/>
      <dgm:t>
        <a:bodyPr/>
        <a:lstStyle/>
        <a:p/>
      </dgm:t>
    </dgm:pt>
    <dgm:pt modelId="{3928FBD0-FFF8-4FD1-BED9-D52BE080EAAF}" type="sibTrans" cxnId="{4F4E011B-15FF-40C9-9B23-E6B94D91C6B1}">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BEF1230-3CA6-40DA-88EE-E45425605119}" type="parTrans" cxnId="{53FC9D3E-5BAB-4F83-8E5A-DE82781AE04B}">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7DD546A2-AE5F-46D2-89C3-857801577AA1}">
      <dgm:prSet phldrT="[文本]"/>
      <dgm:spPr/>
      <dgm:t>
        <a:bodyPr/>
        <a:lstStyle/>
        <a:p>
          <a:r>
            <a:rPr lang="zh-CN" altLang="en-US" b="1">
              <a:solidFill>
                <a:srgbClr val="FF0000"/>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科学探究</a:t>
          </a:r>
        </a:p>
      </dgm:t>
    </dgm:pt>
    <dgm:pt modelId="{B22DA0CC-109C-4FB4-A497-A0A4201B3B47}" type="parTrans" cxnId="{1FC4412E-51A7-4D2F-85E7-B2E240D88A6D}">
      <dgm:prSet/>
      <dgm:spPr/>
      <dgm:t>
        <a:bodyPr/>
        <a:lstStyle/>
        <a:p>
          <a:endParaRPr lang="zh-CN" altLang="en-US">
            <a:solidFill>
              <a:schemeClr val="tx1"/>
            </a:solidFill>
          </a:endParaRPr>
        </a:p>
      </dgm:t>
    </dgm:pt>
    <dgm:pt modelId="{016167A3-4DB8-434C-AB04-4643ABF6F23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0">
              <a:solidFill>
                <a:schemeClr val="bg1"/>
              </a:solidFill>
              <a:latin typeface="Times New Roman" panose="02020603050405020304" pitchFamily="18" charset="0"/>
              <a:ea typeface="楷体" panose="02010609060101010101" pitchFamily="49" charset="-122"/>
              <a:cs typeface="Times New Roman" panose="02020603050405020304" pitchFamily="18" charset="0"/>
            </a:rPr>
            <a:t>问题</a:t>
          </a:r>
          <a:endParaRPr lang="zh-CN" altLang="en-US" sz="1800" b="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67085FBF-9184-436A-8B62-C57466A69C04}" type="sibTrans" cxnId="{1FC4412E-51A7-4D2F-85E7-B2E240D88A6D}">
      <dgm:prSet/>
      <dgm:spPr/>
      <dgm:t>
        <a:bodyPr/>
        <a:lstStyle/>
        <a:p>
          <a:endParaRPr lang="zh-CN" altLang="en-US">
            <a:solidFill>
              <a:schemeClr val="tx1"/>
            </a:solidFill>
          </a:endParaRPr>
        </a:p>
      </dgm:t>
    </dgm:pt>
    <dgm:pt modelId="{88D352DF-0D39-47C5-A294-7142C18DDF55}" type="parTrans" cxnId="{8CE945D6-EDF0-4FDA-A82C-0208D79A9A02}">
      <dgm:prSet/>
      <dgm:spPr/>
      <dgm:t>
        <a:bodyPr/>
        <a:lstStyle/>
        <a:p>
          <a:endParaRPr lang="zh-CN" altLang="en-US">
            <a:solidFill>
              <a:schemeClr val="tx1"/>
            </a:solidFill>
          </a:endParaRPr>
        </a:p>
      </dgm:t>
    </dgm:pt>
    <dgm:pt modelId="{86E31E59-8F64-48B7-972E-CF4413852CEF}">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0">
              <a:solidFill>
                <a:schemeClr val="bg1"/>
              </a:solidFill>
              <a:latin typeface="Times New Roman" panose="02020603050405020304" pitchFamily="18" charset="0"/>
              <a:ea typeface="楷体" panose="02010609060101010101" pitchFamily="49" charset="-122"/>
              <a:cs typeface="Times New Roman" panose="02020603050405020304" pitchFamily="18" charset="0"/>
            </a:rPr>
            <a:t>证据</a:t>
          </a:r>
          <a:endParaRPr lang="zh-CN" altLang="en-US" sz="1800" b="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1139EB4C-BD71-4FAD-9487-71C523DF87BF}" type="sibTrans" cxnId="{8CE945D6-EDF0-4FDA-A82C-0208D79A9A02}">
      <dgm:prSet/>
      <dgm:spPr/>
      <dgm:t>
        <a:bodyPr/>
        <a:lstStyle/>
        <a:p>
          <a:endParaRPr lang="zh-CN" altLang="en-US">
            <a:solidFill>
              <a:schemeClr val="tx1"/>
            </a:solidFill>
          </a:endParaRPr>
        </a:p>
      </dgm:t>
    </dgm:pt>
    <dgm:pt modelId="{14619909-098F-4B0B-9F83-AF8EE420ACCC}" type="parTrans" cxnId="{809847A7-2D00-45CC-A97D-561965C57CFB}">
      <dgm:prSet/>
      <dgm:spPr/>
      <dgm:t>
        <a:bodyPr/>
        <a:lstStyle/>
        <a:p>
          <a:endParaRPr lang="zh-CN" altLang="en-US">
            <a:solidFill>
              <a:schemeClr val="tx1"/>
            </a:solidFill>
          </a:endParaRPr>
        </a:p>
      </dgm:t>
    </dgm:pt>
    <dgm:pt modelId="{3952CFFE-F856-454B-9FE0-8429EF3BC8CE}">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0">
              <a:solidFill>
                <a:schemeClr val="bg1"/>
              </a:solidFill>
              <a:latin typeface="Times New Roman" panose="02020603050405020304" pitchFamily="18" charset="0"/>
              <a:ea typeface="楷体" panose="02010609060101010101" pitchFamily="49" charset="-122"/>
              <a:cs typeface="Times New Roman" panose="02020603050405020304" pitchFamily="18" charset="0"/>
            </a:rPr>
            <a:t>解释</a:t>
          </a:r>
          <a:endParaRPr lang="zh-CN" altLang="en-US" sz="1800" b="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BAE3CF50-35E6-471D-AE8B-1433EB42514F}" type="sibTrans" cxnId="{809847A7-2D00-45CC-A97D-561965C57CFB}">
      <dgm:prSet/>
      <dgm:spPr/>
      <dgm:t>
        <a:bodyPr/>
        <a:lstStyle/>
        <a:p>
          <a:endParaRPr lang="zh-CN" altLang="en-US">
            <a:solidFill>
              <a:schemeClr val="tx1"/>
            </a:solidFill>
          </a:endParaRPr>
        </a:p>
      </dgm:t>
    </dgm:pt>
    <dgm:pt modelId="{3385C07B-5831-4BD8-84AA-8529DDD4A137}" type="parTrans" cxnId="{476B1DBA-5FCB-444F-ACED-3AF96FC6457A}">
      <dgm:prSet/>
      <dgm:spPr/>
      <dgm:t>
        <a:bodyPr/>
        <a:lstStyle/>
        <a:p>
          <a:endParaRPr lang="zh-CN" altLang="en-US">
            <a:solidFill>
              <a:schemeClr val="tx1"/>
            </a:solidFill>
          </a:endParaRPr>
        </a:p>
      </dgm:t>
    </dgm:pt>
    <dgm:pt modelId="{9B111974-991D-4600-9230-FE23C3774F1D}">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zh-CN" sz="1800" b="0">
              <a:solidFill>
                <a:schemeClr val="bg1"/>
              </a:solidFill>
              <a:latin typeface="Times New Roman" panose="02020603050405020304" pitchFamily="18" charset="0"/>
              <a:ea typeface="楷体" panose="02010609060101010101" pitchFamily="49" charset="-122"/>
              <a:cs typeface="Times New Roman" panose="02020603050405020304" pitchFamily="18" charset="0"/>
            </a:rPr>
            <a:t>交流</a:t>
          </a:r>
          <a:endParaRPr lang="zh-CN" altLang="en-US" sz="1800" b="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9FF16FA5-E0B4-4D1C-912B-211249815AAC}" type="sibTrans" cxnId="{476B1DBA-5FCB-444F-ACED-3AF96FC6457A}">
      <dgm:prSet/>
      <dgm:spPr/>
      <dgm:t>
        <a:bodyPr/>
        <a:lstStyle/>
        <a:p>
          <a:endParaRPr lang="zh-CN" altLang="en-US">
            <a:solidFill>
              <a:schemeClr val="tx1"/>
            </a:solidFill>
          </a:endParaRPr>
        </a:p>
      </dgm:t>
    </dgm:pt>
    <dgm:pt modelId="{5A5D0578-B3B0-4A42-960A-255218CFD36F}" type="parTrans" cxnId="{8BCEE008-67E8-4245-ABB0-01656E4CC4C0}">
      <dgm:prSet/>
      <dgm:spPr/>
      <dgm:t>
        <a:bodyPr/>
        <a:lstStyle/>
        <a:p>
          <a:endParaRPr lang="zh-CN" altLang="en-US">
            <a:solidFill>
              <a:schemeClr val="tx1"/>
            </a:solidFill>
          </a:endParaRPr>
        </a:p>
      </dgm:t>
    </dgm:pt>
    <dgm:pt modelId="{92FEF340-5C3F-4D54-A6B2-DE89B42A7816}">
      <dgm:prSet phldrT="[文本]" custT="1"/>
      <dgm:spPr>
        <a:scene3d>
          <a:camera prst="orthographicFront"/>
          <a:lightRig rig="threePt" dir="t">
            <a:rot lat="0" lon="0" rev="7500000"/>
          </a:lightRig>
        </a:scene3d>
        <a:sp3d z="-152400" extrusionH="63500" prstMaterial="dkEdge">
          <a:bevelT w="124450" h="16350"/>
          <a:contourClr>
            <a:schemeClr val="bg1"/>
          </a:contourClr>
        </a:sp3d>
      </dgm:spPr>
      <dgm:t>
        <a:bodyPr vert="horz" lIns="0" tIns="0" rIns="0" bIns="0" anchor="b" anchorCtr="1"/>
        <a:lstStyle/>
        <a:p>
          <a:pPr>
            <a:lnSpc>
              <a:spcPct val="80000"/>
            </a:lnSpc>
            <a:spcAft>
              <a:spcPct val="0"/>
            </a:spcAft>
          </a:pPr>
          <a:r>
            <a:rPr lang="en-US" altLang="en-US" sz="1800" b="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rPr>
            <a:t>……</a:t>
          </a:r>
          <a:endParaRPr lang="zh-CN" altLang="en-US" sz="1800" b="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E5C9CFB-27DA-429D-92BB-47CE2D04445A}" type="sibTrans" cxnId="{8BCEE008-67E8-4245-ABB0-01656E4CC4C0}">
      <dgm:prSet/>
      <dgm:spPr/>
      <dgm:t>
        <a:bodyPr/>
        <a:lstStyle/>
        <a:p>
          <a:endParaRPr lang="zh-CN" altLang="en-US">
            <a:solidFill>
              <a:schemeClr val="tx1"/>
            </a:solidFill>
          </a:endParaRPr>
        </a:p>
      </dgm:t>
    </dgm:pt>
    <dgm:pt modelId="{0B1D6B4B-9DDF-4841-AD72-863FB27D7024}" type="sibTrans" cxnId="{53FC9D3E-5BAB-4F83-8E5A-DE82781AE04B}">
      <dgm:prSet/>
      <dgm:spPr/>
      <dgm:t>
        <a:bodyPr/>
        <a:lstStyle/>
        <a:p>
          <a:endParaRPr lang="zh-CN" altLang="en-US" b="1">
            <a:solidFill>
              <a:schemeClr val="tx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dgm:t>
    </dgm:pt>
    <dgm:pt modelId="{A01A805C-6FDA-46BD-84EA-1F9C19468A65}" type="parTrans" cxnId="{010A5D82-03FB-4543-B3B5-178CF2DF67B8}">
      <dgm:prSet/>
      <dgm:spPr/>
      <dgm:t>
        <a:bodyPr/>
        <a:lstStyle/>
        <a:p>
          <a:endParaRPr lang="zh-CN" altLang="en-US">
            <a:solidFill>
              <a:schemeClr val="tx1"/>
            </a:solidFill>
          </a:endParaRPr>
        </a:p>
      </dgm:t>
    </dgm:pt>
    <dgm:pt modelId="{D84FFBAC-3CF3-40D6-A702-85FA6593123B}">
      <dgm:prSet phldrT="[文本]"/>
      <dgm:spPr/>
      <dgm:t>
        <a:bodyPr/>
        <a:lstStyle/>
        <a:p>
          <a:endParaRPr lang="zh-CN" altLang="en-US">
            <a:solidFill>
              <a:schemeClr val="tx1"/>
            </a:solidFill>
          </a:endParaRPr>
        </a:p>
      </dgm:t>
    </dgm:pt>
    <dgm:pt modelId="{D5D59406-54D8-4BE7-A0BF-3CAA3AE06600}" type="sibTrans" cxnId="{010A5D82-03FB-4543-B3B5-178CF2DF67B8}">
      <dgm:prSet/>
      <dgm:spPr/>
      <dgm:t>
        <a:bodyPr/>
        <a:lstStyle/>
        <a:p>
          <a:endParaRPr lang="zh-CN" altLang="en-US">
            <a:solidFill>
              <a:schemeClr val="tx1"/>
            </a:solidFill>
          </a:endParaRPr>
        </a:p>
      </dgm:t>
    </dgm:pt>
    <dgm:pt modelId="{428386DC-59EF-4BD8-A73F-E3345CF9D0AA}" type="parTrans" cxnId="{B8C76BDF-0EDB-46DF-B5FC-B7903728FDAD}">
      <dgm:prSet/>
      <dgm:spPr/>
      <dgm:t>
        <a:bodyPr/>
        <a:lstStyle/>
        <a:p>
          <a:endParaRPr lang="zh-CN" altLang="en-US">
            <a:solidFill>
              <a:schemeClr val="tx1"/>
            </a:solidFill>
          </a:endParaRPr>
        </a:p>
      </dgm:t>
    </dgm:pt>
    <dgm:pt modelId="{EA710141-8853-4628-BB57-8DDE5FC0F90A}">
      <dgm:prSet phldrT="[文本]"/>
      <dgm:spPr/>
      <dgm:t>
        <a:bodyPr/>
        <a:lstStyle/>
        <a:p>
          <a:endParaRPr lang="zh-CN" altLang="en-US">
            <a:solidFill>
              <a:schemeClr val="tx1"/>
            </a:solidFill>
          </a:endParaRPr>
        </a:p>
      </dgm:t>
    </dgm:pt>
    <dgm:pt modelId="{DF423C76-A4B8-4725-8456-A83D1905EB37}" type="sibTrans" cxnId="{B8C76BDF-0EDB-46DF-B5FC-B7903728FDAD}">
      <dgm:prSet/>
      <dgm:spPr/>
      <dgm:t>
        <a:bodyPr/>
        <a:lstStyle/>
        <a:p>
          <a:endParaRPr lang="zh-CN" altLang="en-US">
            <a:solidFill>
              <a:schemeClr val="tx1"/>
            </a:solidFill>
          </a:endParaRPr>
        </a:p>
      </dgm:t>
    </dgm:pt>
    <dgm:pt modelId="{B2E76EFD-B8D5-40FA-97C0-E08F3CB3EC18}" type="pres">
      <dgm:prSet presAssocID="{B0136349-6553-4F0A-BC63-0B404A6F1AC3}" presName="cycleMatrixDiagram">
        <dgm:presLayoutVars>
          <dgm:chMax val="1"/>
          <dgm:dir/>
          <dgm:animLvl val="lvl"/>
          <dgm:resizeHandles val="exact"/>
        </dgm:presLayoutVars>
      </dgm:prSet>
      <dgm:spPr/>
      <dgm:t>
        <a:bodyPr/>
        <a:lstStyle/>
        <a:p>
          <a:endParaRPr lang="zh-CN" altLang="en-US"/>
        </a:p>
      </dgm:t>
    </dgm:pt>
    <dgm:pt modelId="{DD884FD8-5ED0-411A-ADF7-7DF6B7900F63}" type="pres">
      <dgm:prSet presAssocID="{B0136349-6553-4F0A-BC63-0B404A6F1AC3}" presName="children"/>
      <dgm:spPr/>
      <dgm:t>
        <a:bodyPr/>
        <a:lstStyle/>
        <a:p/>
      </dgm:t>
    </dgm:pt>
    <dgm:pt modelId="{8FFEAB2D-60A6-4B41-A9B3-F2AD1D2389EE}" type="pres">
      <dgm:prSet presAssocID="{B0136349-6553-4F0A-BC63-0B404A6F1AC3}" presName="child1group"/>
      <dgm:spPr/>
      <dgm:t>
        <a:bodyPr/>
        <a:lstStyle/>
        <a:p/>
      </dgm:t>
    </dgm:pt>
    <dgm:pt modelId="{EC0850DE-AE92-4ADD-B030-72B7AE097EBD}" type="pres">
      <dgm:prSet presAssocID="{B0136349-6553-4F0A-BC63-0B404A6F1AC3}" presName="child1" presStyleLbl="bgAcc1" presStyleCnt="4" custScaleX="165692" custScaleY="130346" custLinFactNeighborX="-29137" custLinFactNeighborY="34165"/>
      <dgm:spPr/>
      <dgm:t>
        <a:bodyPr/>
        <a:lstStyle/>
        <a:p>
          <a:endParaRPr lang="zh-CN" altLang="en-US"/>
        </a:p>
      </dgm:t>
    </dgm:pt>
    <dgm:pt modelId="{892E237F-06CA-4E0F-A9F1-95A962E0B209}" type="pres">
      <dgm:prSet presAssocID="{B0136349-6553-4F0A-BC63-0B404A6F1AC3}" presName="child1Text" presStyleLbl="bgAcc1" presStyleCnt="4">
        <dgm:presLayoutVars>
          <dgm:bulletEnabled val="1"/>
        </dgm:presLayoutVars>
      </dgm:prSet>
      <dgm:spPr/>
      <dgm:t>
        <a:bodyPr/>
        <a:lstStyle/>
        <a:p>
          <a:endParaRPr lang="zh-CN" altLang="en-US"/>
        </a:p>
      </dgm:t>
    </dgm:pt>
    <dgm:pt modelId="{ECD05221-4BBC-41ED-A5D8-B6951A3983D0}" type="pres">
      <dgm:prSet presAssocID="{B0136349-6553-4F0A-BC63-0B404A6F1AC3}" presName="child2group"/>
      <dgm:spPr/>
      <dgm:t>
        <a:bodyPr/>
        <a:lstStyle/>
        <a:p/>
      </dgm:t>
    </dgm:pt>
    <dgm:pt modelId="{A892FF1D-C809-433B-8F90-1C4F6F1A5ECD}" type="pres">
      <dgm:prSet presAssocID="{B0136349-6553-4F0A-BC63-0B404A6F1AC3}" presName="child2" presStyleLbl="bgAcc1" presStyleIdx="2" presStyleCnt="4" custScaleX="143557" custScaleY="121475" custLinFactNeighborX="26389" custLinFactNeighborY="29532"/>
      <dgm:spPr/>
      <dgm:t>
        <a:bodyPr/>
        <a:lstStyle/>
        <a:p>
          <a:endParaRPr lang="zh-CN" altLang="en-US"/>
        </a:p>
      </dgm:t>
    </dgm:pt>
    <dgm:pt modelId="{9C1D3A2A-7254-434D-A32F-C70227F4621E}" type="pres">
      <dgm:prSet presAssocID="{B0136349-6553-4F0A-BC63-0B404A6F1AC3}" presName="child2Text" presStyleLbl="bgAcc1" presStyleIdx="2" presStyleCnt="4">
        <dgm:presLayoutVars>
          <dgm:bulletEnabled val="1"/>
        </dgm:presLayoutVars>
      </dgm:prSet>
      <dgm:spPr/>
      <dgm:t>
        <a:bodyPr/>
        <a:lstStyle/>
        <a:p>
          <a:endParaRPr lang="zh-CN" altLang="en-US"/>
        </a:p>
      </dgm:t>
    </dgm:pt>
    <dgm:pt modelId="{DF416930-A196-43C8-AAB6-6FCE093F80F3}" type="pres">
      <dgm:prSet presAssocID="{B0136349-6553-4F0A-BC63-0B404A6F1AC3}" presName="child3group"/>
      <dgm:spPr/>
      <dgm:t>
        <a:bodyPr/>
        <a:lstStyle/>
        <a:p/>
      </dgm:t>
    </dgm:pt>
    <dgm:pt modelId="{D4A98935-31F3-4856-9803-767B8076EC49}" type="pres">
      <dgm:prSet presAssocID="{B0136349-6553-4F0A-BC63-0B404A6F1AC3}" presName="child3" presStyleLbl="bgAcc1" presStyleIdx="1" presStyleCnt="4" custScaleX="142642" custScaleY="119411" custLinFactNeighborX="39612" custLinFactNeighborY="-20222"/>
      <dgm:spPr/>
      <dgm:t>
        <a:bodyPr/>
        <a:lstStyle/>
        <a:p>
          <a:endParaRPr lang="zh-CN" altLang="en-US"/>
        </a:p>
      </dgm:t>
    </dgm:pt>
    <dgm:pt modelId="{6702884B-0440-4C17-908E-23E21DE42223}" type="pres">
      <dgm:prSet presAssocID="{B0136349-6553-4F0A-BC63-0B404A6F1AC3}" presName="child3Text" presStyleLbl="bgAcc1" presStyleIdx="1" presStyleCnt="4">
        <dgm:presLayoutVars>
          <dgm:bulletEnabled val="1"/>
        </dgm:presLayoutVars>
      </dgm:prSet>
      <dgm:spPr/>
      <dgm:t>
        <a:bodyPr/>
        <a:lstStyle/>
        <a:p>
          <a:endParaRPr lang="zh-CN" altLang="en-US"/>
        </a:p>
      </dgm:t>
    </dgm:pt>
    <dgm:pt modelId="{25CDF413-AF09-4E02-BB1E-F39B276E5D76}" type="pres">
      <dgm:prSet presAssocID="{B0136349-6553-4F0A-BC63-0B404A6F1AC3}" presName="child4group"/>
      <dgm:spPr/>
      <dgm:t>
        <a:bodyPr/>
        <a:lstStyle/>
        <a:p/>
      </dgm:t>
    </dgm:pt>
    <dgm:pt modelId="{C0D80D1C-FDC3-457A-88DF-07C7EFB6CD44}" type="pres">
      <dgm:prSet presAssocID="{B0136349-6553-4F0A-BC63-0B404A6F1AC3}" presName="child4" presStyleLbl="bgAcc1" presStyleIdx="3" presStyleCnt="4" custScaleX="122376" custScaleY="145542" custLinFactNeighborX="-43086" custLinFactNeighborY="-19733"/>
      <dgm:spPr>
        <a:prstGeom prst="flowChartAlternateProcess">
          <a:avLst/>
        </a:prstGeom>
      </dgm:spPr>
      <dgm:t>
        <a:bodyPr/>
        <a:lstStyle/>
        <a:p>
          <a:endParaRPr lang="zh-CN" altLang="en-US"/>
        </a:p>
      </dgm:t>
    </dgm:pt>
    <dgm:pt modelId="{52B5B572-C95D-43A7-A23E-7C1E5F52DAC3}" type="pres">
      <dgm:prSet presAssocID="{B0136349-6553-4F0A-BC63-0B404A6F1AC3}" presName="child4Text" presStyleLbl="bgAcc1" presStyleIdx="3" presStyleCnt="4">
        <dgm:presLayoutVars>
          <dgm:bulletEnabled val="1"/>
        </dgm:presLayoutVars>
      </dgm:prSet>
      <dgm:spPr/>
      <dgm:t>
        <a:bodyPr/>
        <a:lstStyle/>
        <a:p>
          <a:endParaRPr lang="zh-CN" altLang="en-US"/>
        </a:p>
      </dgm:t>
    </dgm:pt>
    <dgm:pt modelId="{CB93C183-9BDB-4DF9-B895-A35090D4EB6F}" type="pres">
      <dgm:prSet presAssocID="{B0136349-6553-4F0A-BC63-0B404A6F1AC3}" presName="childPlaceholder"/>
      <dgm:spPr/>
      <dgm:t>
        <a:bodyPr/>
        <a:lstStyle/>
        <a:p/>
      </dgm:t>
    </dgm:pt>
    <dgm:pt modelId="{EE8492AE-7318-4AA6-9485-9A5265480734}" type="pres">
      <dgm:prSet presAssocID="{B0136349-6553-4F0A-BC63-0B404A6F1AC3}" presName="circle"/>
      <dgm:spPr/>
      <dgm:t>
        <a:bodyPr/>
        <a:lstStyle/>
        <a:p/>
      </dgm:t>
    </dgm:pt>
    <dgm:pt modelId="{FC96B51E-70FD-4933-81CF-186A0D6939F4}" type="pres">
      <dgm:prSet presAssocID="{B0136349-6553-4F0A-BC63-0B404A6F1AC3}" presName="quadrant1" presStyleLbl="node1" presStyleCnt="4">
        <dgm:presLayoutVars>
          <dgm:chMax val="1"/>
          <dgm:bulletEnabled val="1"/>
        </dgm:presLayoutVars>
      </dgm:prSet>
      <dgm:spPr/>
      <dgm:t>
        <a:bodyPr/>
        <a:lstStyle/>
        <a:p>
          <a:endParaRPr lang="zh-CN" altLang="en-US"/>
        </a:p>
      </dgm:t>
    </dgm:pt>
    <dgm:pt modelId="{254F8121-1ABB-4421-909F-43C11DF0A1E1}" type="pres">
      <dgm:prSet presAssocID="{B0136349-6553-4F0A-BC63-0B404A6F1AC3}" presName="quadrant2" presStyleLbl="node1" presStyleIdx="1" presStyleCnt="4">
        <dgm:presLayoutVars>
          <dgm:chMax val="1"/>
          <dgm:bulletEnabled val="1"/>
        </dgm:presLayoutVars>
      </dgm:prSet>
      <dgm:spPr/>
      <dgm:t>
        <a:bodyPr/>
        <a:lstStyle/>
        <a:p>
          <a:endParaRPr lang="zh-CN" altLang="en-US"/>
        </a:p>
      </dgm:t>
    </dgm:pt>
    <dgm:pt modelId="{CA0B57B1-BB3A-437A-A9F9-88BDAF0735C2}" type="pres">
      <dgm:prSet presAssocID="{B0136349-6553-4F0A-BC63-0B404A6F1AC3}" presName="quadrant3" presStyleLbl="node1" presStyleIdx="2" presStyleCnt="4">
        <dgm:presLayoutVars>
          <dgm:chMax val="1"/>
          <dgm:bulletEnabled val="1"/>
        </dgm:presLayoutVars>
      </dgm:prSet>
      <dgm:spPr/>
      <dgm:t>
        <a:bodyPr/>
        <a:lstStyle/>
        <a:p>
          <a:endParaRPr lang="zh-CN" altLang="en-US"/>
        </a:p>
      </dgm:t>
    </dgm:pt>
    <dgm:pt modelId="{A8034631-3C67-4C93-A9EF-6781E740A914}" type="pres">
      <dgm:prSet presAssocID="{B0136349-6553-4F0A-BC63-0B404A6F1AC3}" presName="quadrant4" presStyleLbl="node1" presStyleIdx="3" presStyleCnt="4">
        <dgm:presLayoutVars>
          <dgm:chMax val="1"/>
          <dgm:bulletEnabled val="1"/>
        </dgm:presLayoutVars>
      </dgm:prSet>
      <dgm:spPr/>
      <dgm:t>
        <a:bodyPr/>
        <a:lstStyle/>
        <a:p>
          <a:endParaRPr lang="zh-CN" altLang="en-US"/>
        </a:p>
      </dgm:t>
    </dgm:pt>
    <dgm:pt modelId="{B2BA7B66-EC31-41AD-A518-96EB0A7EE476}" type="pres">
      <dgm:prSet presAssocID="{B0136349-6553-4F0A-BC63-0B404A6F1AC3}" presName="quadrantPlaceholder"/>
      <dgm:spPr/>
      <dgm:t>
        <a:bodyPr/>
        <a:lstStyle/>
        <a:p/>
      </dgm:t>
    </dgm:pt>
    <dgm:pt modelId="{6643B140-AAFF-4123-B194-26EFEC41D05B}" type="pres">
      <dgm:prSet presAssocID="{B0136349-6553-4F0A-BC63-0B404A6F1AC3}" presName="center1" presStyleLbl="fgShp" presStyleCnt="2"/>
      <dgm:spPr/>
      <dgm:t>
        <a:bodyPr/>
        <a:lstStyle/>
        <a:p/>
      </dgm:t>
    </dgm:pt>
    <dgm:pt modelId="{6FC85105-9373-447D-B1DD-52321E5F9E8A}" type="pres">
      <dgm:prSet presAssocID="{B0136349-6553-4F0A-BC63-0B404A6F1AC3}" presName="center2" presStyleLbl="fgShp" presStyleIdx="1" presStyleCnt="2"/>
      <dgm:spPr/>
      <dgm:t>
        <a:bodyPr/>
        <a:lstStyle/>
        <a:p/>
      </dgm:t>
    </dgm:pt>
  </dgm:ptLst>
  <dgm:cxnLst>
    <dgm:cxn modelId="{2B986454-4087-49B4-B88A-781E5ED0091C}" srcId="{B0136349-6553-4F0A-BC63-0B404A6F1AC3}" destId="{32BDCDCB-B891-4ACA-855C-31DA7E6BACBB}" srcOrd="0" destOrd="0" parTransId="{EAA611FB-9438-495E-ACB1-E71F79AA76C6}" sibTransId="{552AF863-E2DC-49C7-AB51-230B810BE30C}"/>
    <dgm:cxn modelId="{9D9B052D-CCA7-4611-8683-6C2D688A390B}" srcId="{32BDCDCB-B891-4ACA-855C-31DA7E6BACBB}" destId="{6411A82F-4271-4B30-8366-9DAFF899F442}" srcOrd="0" destOrd="0" parTransId="{12314325-7D7F-4D67-A34E-9FAE0C41E869}" sibTransId="{AE324638-9887-4BAA-A1C1-DA2AC517004B}"/>
    <dgm:cxn modelId="{1F6DBF13-C63D-4674-B6AE-17A3A5BF0F6C}" srcId="{32BDCDCB-B891-4ACA-855C-31DA7E6BACBB}" destId="{379C14A2-7014-48BC-A221-FF9ECADA091C}" srcOrd="1" destOrd="0" parTransId="{A4053842-9C80-4E47-835C-F3163DB4B488}" sibTransId="{C11AACF8-F555-4522-95EA-E903FFEC5893}"/>
    <dgm:cxn modelId="{217D3671-73FB-4C83-AA6D-48C7736BC3C4}" srcId="{32BDCDCB-B891-4ACA-855C-31DA7E6BACBB}" destId="{95D44A26-AECA-4AE2-A9F0-6798CCB3A250}" srcOrd="2" destOrd="0" parTransId="{52B79E8E-777E-4327-B8A4-EAA443CFC083}" sibTransId="{0DD93023-252D-4CCA-AB9F-5371DE0412B6}"/>
    <dgm:cxn modelId="{ADE43073-13CF-4544-BF65-FEA1AFC91DCB}" srcId="{32BDCDCB-B891-4ACA-855C-31DA7E6BACBB}" destId="{A822D617-2001-4513-B8D9-DCD701AF190C}" srcOrd="3" destOrd="0" parTransId="{A13DED50-5698-422B-A285-4507D798269F}" sibTransId="{061DCC47-11D8-46A1-82EB-04037B33E3EF}"/>
    <dgm:cxn modelId="{4C315B38-9BE8-4907-A682-5FACB4D501FD}" srcId="{B0136349-6553-4F0A-BC63-0B404A6F1AC3}" destId="{FDA6E2BE-A649-4CE0-84DD-65869174F1EF}" srcOrd="1" destOrd="0" parTransId="{D09C3D3E-4562-431C-8A14-D31A124C580A}" sibTransId="{DE43AD2B-CC60-4BD6-B7C2-BCE0926AC745}"/>
    <dgm:cxn modelId="{A733E79F-C7D2-4FE3-B87E-6EE68E6328B4}" srcId="{FDA6E2BE-A649-4CE0-84DD-65869174F1EF}" destId="{95BCDA88-CD78-43BD-8432-3A2573F7C316}" srcOrd="0" destOrd="0" parTransId="{8390D9E8-C4A9-42C0-AA34-B84C438EB91D}" sibTransId="{09903538-F4C8-45E1-86C7-25E081C1725D}"/>
    <dgm:cxn modelId="{C772036B-FCDA-46A4-B061-63C5C2A6E35E}" srcId="{FDA6E2BE-A649-4CE0-84DD-65869174F1EF}" destId="{C12601A5-45A5-4E65-BDC6-1931A8D8B49C}" srcOrd="1" destOrd="0" parTransId="{A78A8EC2-346E-4431-B018-12B4942330FC}" sibTransId="{C4B2C0F5-7E8B-499E-A552-F647C970DD33}"/>
    <dgm:cxn modelId="{74AF9D17-AF3C-48B2-B4CF-D90381E81CB6}" srcId="{FDA6E2BE-A649-4CE0-84DD-65869174F1EF}" destId="{C2D1214F-DC62-42C8-AEA4-0214DC4A196B}" srcOrd="2" destOrd="0" parTransId="{EDF20241-B299-4ED9-9F47-D0D2898A9EA0}" sibTransId="{2656E2AC-E2B0-4E10-9897-035988E13845}"/>
    <dgm:cxn modelId="{883F45A6-34FC-409A-B254-E77D319457AD}" srcId="{FDA6E2BE-A649-4CE0-84DD-65869174F1EF}" destId="{01E00EBF-B6E9-4663-B0A8-C9179ED02CE8}" srcOrd="3" destOrd="0" parTransId="{6C37A3B6-80CC-4915-BCCE-1B8DD6528FF7}" sibTransId="{5F4DF0F6-64E6-4EBE-846D-3E7EB46A6F61}"/>
    <dgm:cxn modelId="{C1F8384E-BF0F-4520-81BA-31FFDDDC07B8}" srcId="{FDA6E2BE-A649-4CE0-84DD-65869174F1EF}" destId="{1733D723-69E9-4003-A5C8-C83EA32F5AE7}" srcOrd="4" destOrd="0" parTransId="{7393E4FA-69CC-42B3-9683-42901E8F4C00}" sibTransId="{3C91BED8-10C3-4E7C-BB50-3C45B96E3718}"/>
    <dgm:cxn modelId="{4F4E011B-15FF-40C9-9B23-E6B94D91C6B1}" srcId="{B0136349-6553-4F0A-BC63-0B404A6F1AC3}" destId="{54E1DCDD-6903-4BE3-8971-B91C120002B3}" srcOrd="2" destOrd="0" parTransId="{2861059F-BD15-48A7-9697-A8388A3529BC}" sibTransId="{3928FBD0-FFF8-4FD1-BED9-D52BE080EAAF}"/>
    <dgm:cxn modelId="{3994DB47-F571-43B4-B57B-0F0473143501}" srcId="{54E1DCDD-6903-4BE3-8971-B91C120002B3}" destId="{50A28432-0F00-4B3E-8BC9-3DDD31C92AF6}" srcOrd="0" destOrd="0" parTransId="{116336DB-1C2F-4291-889E-8670912B7048}" sibTransId="{F5ECD437-68F8-4381-B828-CB457D9E75DC}"/>
    <dgm:cxn modelId="{58EDA12A-D89D-42A9-8BAA-7535CB3CC063}" srcId="{54E1DCDD-6903-4BE3-8971-B91C120002B3}" destId="{883127E5-D111-41AC-A29D-AC96D3E762F9}" srcOrd="1" destOrd="0" parTransId="{71EAD954-9193-413D-B2F7-16317D45449D}" sibTransId="{AC048CF6-C7E7-492F-9AB0-976E9FF8F88F}"/>
    <dgm:cxn modelId="{DACC6FA8-74DB-4F55-B8EB-668CD4D2CBD7}" srcId="{54E1DCDD-6903-4BE3-8971-B91C120002B3}" destId="{D3F2DFEB-99C7-4492-A566-85FB520B7CD2}" srcOrd="2" destOrd="0" parTransId="{B68AC5DB-93A2-4AE7-A00C-F6F446C9A530}" sibTransId="{5666B294-E13F-44DF-8F74-45F7D7F9A83D}"/>
    <dgm:cxn modelId="{E370FFAA-4C96-4549-AB1C-843F97EDD4D4}" srcId="{54E1DCDD-6903-4BE3-8971-B91C120002B3}" destId="{F2914A6A-2C6A-4F85-88C3-126C796DCEA5}" srcOrd="3" destOrd="0" parTransId="{2DEFA113-ADD2-4172-AD1F-742DAA82A8DD}" sibTransId="{067D3CDD-F1BA-4EF4-9290-BBC088A00654}"/>
    <dgm:cxn modelId="{53FC9D3E-5BAB-4F83-8E5A-DE82781AE04B}" srcId="{B0136349-6553-4F0A-BC63-0B404A6F1AC3}" destId="{7DD546A2-AE5F-46D2-89C3-857801577AA1}" srcOrd="3" destOrd="0" parTransId="{ABEF1230-3CA6-40DA-88EE-E45425605119}" sibTransId="{0B1D6B4B-9DDF-4841-AD72-863FB27D7024}"/>
    <dgm:cxn modelId="{1FC4412E-51A7-4D2F-85E7-B2E240D88A6D}" srcId="{7DD546A2-AE5F-46D2-89C3-857801577AA1}" destId="{016167A3-4DB8-434C-AB04-4643ABF6F23F}" srcOrd="0" destOrd="0" parTransId="{B22DA0CC-109C-4FB4-A497-A0A4201B3B47}" sibTransId="{67085FBF-9184-436A-8B62-C57466A69C04}"/>
    <dgm:cxn modelId="{8CE945D6-EDF0-4FDA-A82C-0208D79A9A02}" srcId="{7DD546A2-AE5F-46D2-89C3-857801577AA1}" destId="{86E31E59-8F64-48B7-972E-CF4413852CEF}" srcOrd="1" destOrd="0" parTransId="{88D352DF-0D39-47C5-A294-7142C18DDF55}" sibTransId="{1139EB4C-BD71-4FAD-9487-71C523DF87BF}"/>
    <dgm:cxn modelId="{809847A7-2D00-45CC-A97D-561965C57CFB}" srcId="{7DD546A2-AE5F-46D2-89C3-857801577AA1}" destId="{3952CFFE-F856-454B-9FE0-8429EF3BC8CE}" srcOrd="2" destOrd="0" parTransId="{14619909-098F-4B0B-9F83-AF8EE420ACCC}" sibTransId="{BAE3CF50-35E6-471D-AE8B-1433EB42514F}"/>
    <dgm:cxn modelId="{476B1DBA-5FCB-444F-ACED-3AF96FC6457A}" srcId="{7DD546A2-AE5F-46D2-89C3-857801577AA1}" destId="{9B111974-991D-4600-9230-FE23C3774F1D}" srcOrd="3" destOrd="0" parTransId="{3385C07B-5831-4BD8-84AA-8529DDD4A137}" sibTransId="{9FF16FA5-E0B4-4D1C-912B-211249815AAC}"/>
    <dgm:cxn modelId="{8BCEE008-67E8-4245-ABB0-01656E4CC4C0}" srcId="{7DD546A2-AE5F-46D2-89C3-857801577AA1}" destId="{92FEF340-5C3F-4D54-A6B2-DE89B42A7816}" srcOrd="4" destOrd="0" parTransId="{5A5D0578-B3B0-4A42-960A-255218CFD36F}" sibTransId="{AE5C9CFB-27DA-429D-92BB-47CE2D04445A}"/>
    <dgm:cxn modelId="{010A5D82-03FB-4543-B3B5-178CF2DF67B8}" srcId="{B0136349-6553-4F0A-BC63-0B404A6F1AC3}" destId="{D84FFBAC-3CF3-40D6-A702-85FA6593123B}" srcOrd="4" destOrd="0" parTransId="{A01A805C-6FDA-46BD-84EA-1F9C19468A65}" sibTransId="{D5D59406-54D8-4BE7-A0BF-3CAA3AE06600}"/>
    <dgm:cxn modelId="{B8C76BDF-0EDB-46DF-B5FC-B7903728FDAD}" srcId="{B0136349-6553-4F0A-BC63-0B404A6F1AC3}" destId="{EA710141-8853-4628-BB57-8DDE5FC0F90A}" srcOrd="5" destOrd="0" parTransId="{428386DC-59EF-4BD8-A73F-E3345CF9D0AA}" sibTransId="{DF423C76-A4B8-4725-8456-A83D1905EB37}"/>
    <dgm:cxn modelId="{F4102ECF-700E-4299-BE63-E98AFC2F023B}" type="presOf" srcId="{B0136349-6553-4F0A-BC63-0B404A6F1AC3}" destId="{B2E76EFD-B8D5-40FA-97C0-E08F3CB3EC18}" srcOrd="0" destOrd="0" presId="urn:microsoft.com/office/officeart/2005/8/layout/cycle4#17"/>
    <dgm:cxn modelId="{14914497-2FBA-4FAB-AE69-9FC300C243CD}" type="presParOf" srcId="{B2E76EFD-B8D5-40FA-97C0-E08F3CB3EC18}" destId="{DD884FD8-5ED0-411A-ADF7-7DF6B7900F63}" srcOrd="0" destOrd="0" presId="urn:microsoft.com/office/officeart/2005/8/layout/cycle4#17"/>
    <dgm:cxn modelId="{2B900821-4212-4D90-8C66-EC3CC5A4407B}" type="presParOf" srcId="{DD884FD8-5ED0-411A-ADF7-7DF6B7900F63}" destId="{8FFEAB2D-60A6-4B41-A9B3-F2AD1D2389EE}" srcOrd="0" destOrd="0" presId="urn:microsoft.com/office/officeart/2005/8/layout/cycle4#17"/>
    <dgm:cxn modelId="{DC1CA3CA-7C80-4FCF-B150-F207DAF58265}" type="presParOf" srcId="{8FFEAB2D-60A6-4B41-A9B3-F2AD1D2389EE}" destId="{EC0850DE-AE92-4ADD-B030-72B7AE097EBD}" srcOrd="0" destOrd="0" presId="urn:microsoft.com/office/officeart/2005/8/layout/cycle4#17"/>
    <dgm:cxn modelId="{EE084A52-B835-4383-BAAB-98F095CDAC18}" type="presOf" srcId="{6411A82F-4271-4B30-8366-9DAFF899F442}" destId="{EC0850DE-AE92-4ADD-B030-72B7AE097EBD}" srcOrd="0" destOrd="0" presId="urn:microsoft.com/office/officeart/2005/8/layout/cycle4#17"/>
    <dgm:cxn modelId="{AC978177-4523-402B-810C-467D55F9C165}" type="presOf" srcId="{379C14A2-7014-48BC-A221-FF9ECADA091C}" destId="{EC0850DE-AE92-4ADD-B030-72B7AE097EBD}" srcOrd="0" destOrd="1" presId="urn:microsoft.com/office/officeart/2005/8/layout/cycle4#17"/>
    <dgm:cxn modelId="{402A546E-D0DF-40A3-BFE7-A24651F7C2D7}" type="presOf" srcId="{95D44A26-AECA-4AE2-A9F0-6798CCB3A250}" destId="{EC0850DE-AE92-4ADD-B030-72B7AE097EBD}" srcOrd="0" destOrd="2" presId="urn:microsoft.com/office/officeart/2005/8/layout/cycle4#17"/>
    <dgm:cxn modelId="{6BA5830C-6754-4032-B05A-CDE857A2404F}" type="presOf" srcId="{A822D617-2001-4513-B8D9-DCD701AF190C}" destId="{EC0850DE-AE92-4ADD-B030-72B7AE097EBD}" srcOrd="0" destOrd="3" presId="urn:microsoft.com/office/officeart/2005/8/layout/cycle4#17"/>
    <dgm:cxn modelId="{4F5981E1-F975-4F7E-B4A1-826E55711310}" type="presParOf" srcId="{8FFEAB2D-60A6-4B41-A9B3-F2AD1D2389EE}" destId="{892E237F-06CA-4E0F-A9F1-95A962E0B209}" srcOrd="1" destOrd="0" presId="urn:microsoft.com/office/officeart/2005/8/layout/cycle4#17"/>
    <dgm:cxn modelId="{C9F44184-2FBA-4E63-BF50-4C6E2B6E253F}" type="presOf" srcId="{6411A82F-4271-4B30-8366-9DAFF899F442}" destId="{892E237F-06CA-4E0F-A9F1-95A962E0B209}" srcOrd="1" destOrd="0" presId="urn:microsoft.com/office/officeart/2005/8/layout/cycle4#17"/>
    <dgm:cxn modelId="{B3ACCFD0-D3A7-4AE4-93FB-F9EA4884319B}" type="presOf" srcId="{379C14A2-7014-48BC-A221-FF9ECADA091C}" destId="{892E237F-06CA-4E0F-A9F1-95A962E0B209}" srcOrd="1" destOrd="1" presId="urn:microsoft.com/office/officeart/2005/8/layout/cycle4#17"/>
    <dgm:cxn modelId="{B0A3E82B-161C-42D6-8DA5-C6B01B09ECEC}" type="presOf" srcId="{95D44A26-AECA-4AE2-A9F0-6798CCB3A250}" destId="{892E237F-06CA-4E0F-A9F1-95A962E0B209}" srcOrd="1" destOrd="2" presId="urn:microsoft.com/office/officeart/2005/8/layout/cycle4#17"/>
    <dgm:cxn modelId="{C1E6B539-CAE7-4CCF-8DF3-62B374376B75}" type="presOf" srcId="{A822D617-2001-4513-B8D9-DCD701AF190C}" destId="{892E237F-06CA-4E0F-A9F1-95A962E0B209}" srcOrd="1" destOrd="3" presId="urn:microsoft.com/office/officeart/2005/8/layout/cycle4#17"/>
    <dgm:cxn modelId="{62EBE639-15A0-4216-A93C-242D14B18888}" type="presParOf" srcId="{DD884FD8-5ED0-411A-ADF7-7DF6B7900F63}" destId="{ECD05221-4BBC-41ED-A5D8-B6951A3983D0}" srcOrd="1" destOrd="0" presId="urn:microsoft.com/office/officeart/2005/8/layout/cycle4#17"/>
    <dgm:cxn modelId="{F3448732-85E5-48DC-9B6E-9DA671A26560}" type="presParOf" srcId="{ECD05221-4BBC-41ED-A5D8-B6951A3983D0}" destId="{A892FF1D-C809-433B-8F90-1C4F6F1A5ECD}" srcOrd="0" destOrd="0" presId="urn:microsoft.com/office/officeart/2005/8/layout/cycle4#17"/>
    <dgm:cxn modelId="{45DB1540-A851-4CEC-8C46-69029B238A41}" type="presOf" srcId="{95BCDA88-CD78-43BD-8432-3A2573F7C316}" destId="{A892FF1D-C809-433B-8F90-1C4F6F1A5ECD}" srcOrd="0" destOrd="0" presId="urn:microsoft.com/office/officeart/2005/8/layout/cycle4#17"/>
    <dgm:cxn modelId="{C4C93A9C-B610-43EE-BCE7-715C1EB2D70A}" type="presOf" srcId="{C12601A5-45A5-4E65-BDC6-1931A8D8B49C}" destId="{A892FF1D-C809-433B-8F90-1C4F6F1A5ECD}" srcOrd="0" destOrd="1" presId="urn:microsoft.com/office/officeart/2005/8/layout/cycle4#17"/>
    <dgm:cxn modelId="{566ED1AC-C202-4AAD-83BF-13D44F225A6C}" type="presOf" srcId="{C2D1214F-DC62-42C8-AEA4-0214DC4A196B}" destId="{A892FF1D-C809-433B-8F90-1C4F6F1A5ECD}" srcOrd="0" destOrd="2" presId="urn:microsoft.com/office/officeart/2005/8/layout/cycle4#17"/>
    <dgm:cxn modelId="{88CE9967-C2D6-49BA-A1D8-9F0FD663D260}" type="presOf" srcId="{01E00EBF-B6E9-4663-B0A8-C9179ED02CE8}" destId="{A892FF1D-C809-433B-8F90-1C4F6F1A5ECD}" srcOrd="0" destOrd="3" presId="urn:microsoft.com/office/officeart/2005/8/layout/cycle4#17"/>
    <dgm:cxn modelId="{1A42D448-1502-46C0-8F1B-6F4EFC5061A0}" type="presOf" srcId="{1733D723-69E9-4003-A5C8-C83EA32F5AE7}" destId="{A892FF1D-C809-433B-8F90-1C4F6F1A5ECD}" srcOrd="0" destOrd="4" presId="urn:microsoft.com/office/officeart/2005/8/layout/cycle4#17"/>
    <dgm:cxn modelId="{CB6B03DD-9738-4CF0-A088-9E47526EEE6A}" type="presParOf" srcId="{ECD05221-4BBC-41ED-A5D8-B6951A3983D0}" destId="{9C1D3A2A-7254-434D-A32F-C70227F4621E}" srcOrd="1" destOrd="0" presId="urn:microsoft.com/office/officeart/2005/8/layout/cycle4#17"/>
    <dgm:cxn modelId="{1207BDF5-1A44-4D29-B2EF-D8572F1630AD}" type="presOf" srcId="{95BCDA88-CD78-43BD-8432-3A2573F7C316}" destId="{9C1D3A2A-7254-434D-A32F-C70227F4621E}" srcOrd="1" destOrd="0" presId="urn:microsoft.com/office/officeart/2005/8/layout/cycle4#17"/>
    <dgm:cxn modelId="{D8D961D7-852D-4128-A272-CCC5F7E9D0DD}" type="presOf" srcId="{C12601A5-45A5-4E65-BDC6-1931A8D8B49C}" destId="{9C1D3A2A-7254-434D-A32F-C70227F4621E}" srcOrd="1" destOrd="1" presId="urn:microsoft.com/office/officeart/2005/8/layout/cycle4#17"/>
    <dgm:cxn modelId="{790C5DAE-AC58-42CA-84DC-986FD2423D23}" type="presOf" srcId="{C2D1214F-DC62-42C8-AEA4-0214DC4A196B}" destId="{9C1D3A2A-7254-434D-A32F-C70227F4621E}" srcOrd="1" destOrd="2" presId="urn:microsoft.com/office/officeart/2005/8/layout/cycle4#17"/>
    <dgm:cxn modelId="{3218C8FF-C74D-4096-B8AD-1CEAB66A1E3D}" type="presOf" srcId="{01E00EBF-B6E9-4663-B0A8-C9179ED02CE8}" destId="{9C1D3A2A-7254-434D-A32F-C70227F4621E}" srcOrd="1" destOrd="3" presId="urn:microsoft.com/office/officeart/2005/8/layout/cycle4#17"/>
    <dgm:cxn modelId="{21593DEC-2C76-40C3-8960-8D0E5E49A8A9}" type="presOf" srcId="{1733D723-69E9-4003-A5C8-C83EA32F5AE7}" destId="{9C1D3A2A-7254-434D-A32F-C70227F4621E}" srcOrd="1" destOrd="4" presId="urn:microsoft.com/office/officeart/2005/8/layout/cycle4#17"/>
    <dgm:cxn modelId="{FEC4A9E6-90A0-44B7-AFCE-4C5E8AC20A0A}" type="presParOf" srcId="{DD884FD8-5ED0-411A-ADF7-7DF6B7900F63}" destId="{DF416930-A196-43C8-AAB6-6FCE093F80F3}" srcOrd="2" destOrd="0" presId="urn:microsoft.com/office/officeart/2005/8/layout/cycle4#17"/>
    <dgm:cxn modelId="{3CFC17D2-DF5B-44E2-8215-9108C9B6BFC2}" type="presParOf" srcId="{DF416930-A196-43C8-AAB6-6FCE093F80F3}" destId="{D4A98935-31F3-4856-9803-767B8076EC49}" srcOrd="0" destOrd="0" presId="urn:microsoft.com/office/officeart/2005/8/layout/cycle4#17"/>
    <dgm:cxn modelId="{D0EBCCAF-B5B2-4C4C-B60D-4EFD6F1ADDBF}" type="presOf" srcId="{50A28432-0F00-4B3E-8BC9-3DDD31C92AF6}" destId="{D4A98935-31F3-4856-9803-767B8076EC49}" srcOrd="0" destOrd="0" presId="urn:microsoft.com/office/officeart/2005/8/layout/cycle4#17"/>
    <dgm:cxn modelId="{B2FE7C1E-E39B-44E3-95CC-30D351C6B874}" type="presOf" srcId="{883127E5-D111-41AC-A29D-AC96D3E762F9}" destId="{D4A98935-31F3-4856-9803-767B8076EC49}" srcOrd="0" destOrd="1" presId="urn:microsoft.com/office/officeart/2005/8/layout/cycle4#17"/>
    <dgm:cxn modelId="{AFF8E692-CA5D-425D-B8AF-F5DE6CD8DBFB}" type="presOf" srcId="{D3F2DFEB-99C7-4492-A566-85FB520B7CD2}" destId="{D4A98935-31F3-4856-9803-767B8076EC49}" srcOrd="0" destOrd="2" presId="urn:microsoft.com/office/officeart/2005/8/layout/cycle4#17"/>
    <dgm:cxn modelId="{7A467867-9A7C-443C-9C7A-D4AC01A015A4}" type="presOf" srcId="{F2914A6A-2C6A-4F85-88C3-126C796DCEA5}" destId="{D4A98935-31F3-4856-9803-767B8076EC49}" srcOrd="0" destOrd="3" presId="urn:microsoft.com/office/officeart/2005/8/layout/cycle4#17"/>
    <dgm:cxn modelId="{22027522-38C7-46AF-B556-449445E2B0D4}" type="presParOf" srcId="{DF416930-A196-43C8-AAB6-6FCE093F80F3}" destId="{6702884B-0440-4C17-908E-23E21DE42223}" srcOrd="1" destOrd="0" presId="urn:microsoft.com/office/officeart/2005/8/layout/cycle4#17"/>
    <dgm:cxn modelId="{1AFAB7A8-666D-4FDC-B814-C98ED28DADEE}" type="presOf" srcId="{50A28432-0F00-4B3E-8BC9-3DDD31C92AF6}" destId="{6702884B-0440-4C17-908E-23E21DE42223}" srcOrd="1" destOrd="0" presId="urn:microsoft.com/office/officeart/2005/8/layout/cycle4#17"/>
    <dgm:cxn modelId="{9D483192-3266-40D1-AF25-C31A4384319A}" type="presOf" srcId="{883127E5-D111-41AC-A29D-AC96D3E762F9}" destId="{6702884B-0440-4C17-908E-23E21DE42223}" srcOrd="1" destOrd="1" presId="urn:microsoft.com/office/officeart/2005/8/layout/cycle4#17"/>
    <dgm:cxn modelId="{295378C6-E47E-449C-BFC9-2AA9E0E42F1C}" type="presOf" srcId="{D3F2DFEB-99C7-4492-A566-85FB520B7CD2}" destId="{6702884B-0440-4C17-908E-23E21DE42223}" srcOrd="1" destOrd="2" presId="urn:microsoft.com/office/officeart/2005/8/layout/cycle4#17"/>
    <dgm:cxn modelId="{D1C53E51-B4F1-4069-A9BD-75B45B63F759}" type="presOf" srcId="{F2914A6A-2C6A-4F85-88C3-126C796DCEA5}" destId="{6702884B-0440-4C17-908E-23E21DE42223}" srcOrd="1" destOrd="3" presId="urn:microsoft.com/office/officeart/2005/8/layout/cycle4#17"/>
    <dgm:cxn modelId="{465BF7FC-22D3-48CF-BC41-3FBB235E47C2}" type="presParOf" srcId="{DD884FD8-5ED0-411A-ADF7-7DF6B7900F63}" destId="{25CDF413-AF09-4E02-BB1E-F39B276E5D76}" srcOrd="3" destOrd="0" presId="urn:microsoft.com/office/officeart/2005/8/layout/cycle4#17"/>
    <dgm:cxn modelId="{17AE583F-9DE2-4512-9A08-ED9F3A5671EF}" type="presParOf" srcId="{25CDF413-AF09-4E02-BB1E-F39B276E5D76}" destId="{C0D80D1C-FDC3-457A-88DF-07C7EFB6CD44}" srcOrd="0" destOrd="0" presId="urn:microsoft.com/office/officeart/2005/8/layout/cycle4#17"/>
    <dgm:cxn modelId="{94C66097-99A3-41E2-AC97-9A9FFFA9F90B}" type="presOf" srcId="{016167A3-4DB8-434C-AB04-4643ABF6F23F}" destId="{C0D80D1C-FDC3-457A-88DF-07C7EFB6CD44}" srcOrd="0" destOrd="0" presId="urn:microsoft.com/office/officeart/2005/8/layout/cycle4#17"/>
    <dgm:cxn modelId="{822E67E6-941D-45EB-AD92-F9820D7F608C}" type="presOf" srcId="{86E31E59-8F64-48B7-972E-CF4413852CEF}" destId="{C0D80D1C-FDC3-457A-88DF-07C7EFB6CD44}" srcOrd="0" destOrd="1" presId="urn:microsoft.com/office/officeart/2005/8/layout/cycle4#17"/>
    <dgm:cxn modelId="{F999F27E-636A-4833-8C26-FC1ABBB0EA69}" type="presOf" srcId="{3952CFFE-F856-454B-9FE0-8429EF3BC8CE}" destId="{C0D80D1C-FDC3-457A-88DF-07C7EFB6CD44}" srcOrd="0" destOrd="2" presId="urn:microsoft.com/office/officeart/2005/8/layout/cycle4#17"/>
    <dgm:cxn modelId="{9A6EB1FB-4642-4E61-BE10-8789ABD4E7A0}" type="presOf" srcId="{9B111974-991D-4600-9230-FE23C3774F1D}" destId="{C0D80D1C-FDC3-457A-88DF-07C7EFB6CD44}" srcOrd="0" destOrd="3" presId="urn:microsoft.com/office/officeart/2005/8/layout/cycle4#17"/>
    <dgm:cxn modelId="{FDCA4366-0AF8-4DBF-BF6C-82A2772BBA04}" type="presOf" srcId="{92FEF340-5C3F-4D54-A6B2-DE89B42A7816}" destId="{C0D80D1C-FDC3-457A-88DF-07C7EFB6CD44}" srcOrd="0" destOrd="4" presId="urn:microsoft.com/office/officeart/2005/8/layout/cycle4#17"/>
    <dgm:cxn modelId="{F5562485-5034-4A3A-A653-F86926F25F80}" type="presParOf" srcId="{25CDF413-AF09-4E02-BB1E-F39B276E5D76}" destId="{52B5B572-C95D-43A7-A23E-7C1E5F52DAC3}" srcOrd="1" destOrd="0" presId="urn:microsoft.com/office/officeart/2005/8/layout/cycle4#17"/>
    <dgm:cxn modelId="{A1CA901D-8DCB-489C-BC6D-BCF518050132}" type="presOf" srcId="{016167A3-4DB8-434C-AB04-4643ABF6F23F}" destId="{52B5B572-C95D-43A7-A23E-7C1E5F52DAC3}" srcOrd="1" destOrd="0" presId="urn:microsoft.com/office/officeart/2005/8/layout/cycle4#17"/>
    <dgm:cxn modelId="{E28FD5C6-CDE2-4FDB-9CB9-7C680149D104}" type="presOf" srcId="{86E31E59-8F64-48B7-972E-CF4413852CEF}" destId="{52B5B572-C95D-43A7-A23E-7C1E5F52DAC3}" srcOrd="1" destOrd="1" presId="urn:microsoft.com/office/officeart/2005/8/layout/cycle4#17"/>
    <dgm:cxn modelId="{182D2D5B-3F1A-415B-B124-0B0AD8F04A88}" type="presOf" srcId="{3952CFFE-F856-454B-9FE0-8429EF3BC8CE}" destId="{52B5B572-C95D-43A7-A23E-7C1E5F52DAC3}" srcOrd="1" destOrd="2" presId="urn:microsoft.com/office/officeart/2005/8/layout/cycle4#17"/>
    <dgm:cxn modelId="{0C13502C-3A64-4A25-9164-BD70C82AD80D}" type="presOf" srcId="{9B111974-991D-4600-9230-FE23C3774F1D}" destId="{52B5B572-C95D-43A7-A23E-7C1E5F52DAC3}" srcOrd="1" destOrd="3" presId="urn:microsoft.com/office/officeart/2005/8/layout/cycle4#17"/>
    <dgm:cxn modelId="{4E55B4F9-7113-4053-8133-671D025E66C8}" type="presOf" srcId="{92FEF340-5C3F-4D54-A6B2-DE89B42A7816}" destId="{52B5B572-C95D-43A7-A23E-7C1E5F52DAC3}" srcOrd="1" destOrd="4" presId="urn:microsoft.com/office/officeart/2005/8/layout/cycle4#17"/>
    <dgm:cxn modelId="{5040CD0A-80FE-4441-A2A9-36E37133C5F8}" type="presParOf" srcId="{DD884FD8-5ED0-411A-ADF7-7DF6B7900F63}" destId="{CB93C183-9BDB-4DF9-B895-A35090D4EB6F}" srcOrd="4" destOrd="0" presId="urn:microsoft.com/office/officeart/2005/8/layout/cycle4#17"/>
    <dgm:cxn modelId="{D1A6AE42-1627-40B6-8834-55E0E43EA390}" type="presParOf" srcId="{B2E76EFD-B8D5-40FA-97C0-E08F3CB3EC18}" destId="{EE8492AE-7318-4AA6-9485-9A5265480734}" srcOrd="1" destOrd="0" presId="urn:microsoft.com/office/officeart/2005/8/layout/cycle4#17"/>
    <dgm:cxn modelId="{7373F877-BFE2-4046-AC67-8C6A78AF45DA}" type="presParOf" srcId="{EE8492AE-7318-4AA6-9485-9A5265480734}" destId="{FC96B51E-70FD-4933-81CF-186A0D6939F4}" srcOrd="0" destOrd="0" presId="urn:microsoft.com/office/officeart/2005/8/layout/cycle4#17"/>
    <dgm:cxn modelId="{991E55BC-371D-4A14-B01C-4E8AC7082D2D}" type="presOf" srcId="{32BDCDCB-B891-4ACA-855C-31DA7E6BACBB}" destId="{FC96B51E-70FD-4933-81CF-186A0D6939F4}" srcOrd="0" destOrd="0" presId="urn:microsoft.com/office/officeart/2005/8/layout/cycle4#17"/>
    <dgm:cxn modelId="{90CCCB29-E971-4363-8BDF-69AF187B9D04}" type="presParOf" srcId="{EE8492AE-7318-4AA6-9485-9A5265480734}" destId="{254F8121-1ABB-4421-909F-43C11DF0A1E1}" srcOrd="1" destOrd="0" presId="urn:microsoft.com/office/officeart/2005/8/layout/cycle4#17"/>
    <dgm:cxn modelId="{D47CA5B4-AB3F-4BFC-A07B-D96ED47388D0}" type="presOf" srcId="{FDA6E2BE-A649-4CE0-84DD-65869174F1EF}" destId="{254F8121-1ABB-4421-909F-43C11DF0A1E1}" srcOrd="0" destOrd="0" presId="urn:microsoft.com/office/officeart/2005/8/layout/cycle4#17"/>
    <dgm:cxn modelId="{4DC9760B-0D15-4B1A-BB4A-26468A2A35FB}" type="presParOf" srcId="{EE8492AE-7318-4AA6-9485-9A5265480734}" destId="{CA0B57B1-BB3A-437A-A9F9-88BDAF0735C2}" srcOrd="2" destOrd="0" presId="urn:microsoft.com/office/officeart/2005/8/layout/cycle4#17"/>
    <dgm:cxn modelId="{E1122A04-41FF-47F3-8B98-C3E44FE498B0}" type="presOf" srcId="{54E1DCDD-6903-4BE3-8971-B91C120002B3}" destId="{CA0B57B1-BB3A-437A-A9F9-88BDAF0735C2}" srcOrd="0" destOrd="0" presId="urn:microsoft.com/office/officeart/2005/8/layout/cycle4#17"/>
    <dgm:cxn modelId="{4DAF12A0-0544-4DFD-BA4C-9BBF97248140}" type="presParOf" srcId="{EE8492AE-7318-4AA6-9485-9A5265480734}" destId="{A8034631-3C67-4C93-A9EF-6781E740A914}" srcOrd="3" destOrd="0" presId="urn:microsoft.com/office/officeart/2005/8/layout/cycle4#17"/>
    <dgm:cxn modelId="{2036722A-DA6A-4B30-B251-9DEFA28CD1CC}" type="presOf" srcId="{7DD546A2-AE5F-46D2-89C3-857801577AA1}" destId="{A8034631-3C67-4C93-A9EF-6781E740A914}" srcOrd="0" destOrd="0" presId="urn:microsoft.com/office/officeart/2005/8/layout/cycle4#17"/>
    <dgm:cxn modelId="{5C8FBC45-2D87-4435-B18C-3913BEE23296}" type="presParOf" srcId="{EE8492AE-7318-4AA6-9485-9A5265480734}" destId="{B2BA7B66-EC31-41AD-A518-96EB0A7EE476}" srcOrd="4" destOrd="0" presId="urn:microsoft.com/office/officeart/2005/8/layout/cycle4#17"/>
    <dgm:cxn modelId="{B1F61655-ECDD-4817-8F67-194684BE5768}" type="presParOf" srcId="{B2E76EFD-B8D5-40FA-97C0-E08F3CB3EC18}" destId="{6643B140-AAFF-4123-B194-26EFEC41D05B}" srcOrd="2" destOrd="0" presId="urn:microsoft.com/office/officeart/2005/8/layout/cycle4#17"/>
    <dgm:cxn modelId="{1907D68A-8E66-40E5-A146-1A35AA27BB0F}" type="presParOf" srcId="{B2E76EFD-B8D5-40FA-97C0-E08F3CB3EC18}" destId="{6FC85105-9373-447D-B1DD-52321E5F9E8A}" srcOrd="3" destOrd="0" presId="urn:microsoft.com/office/officeart/2005/8/layout/cycle4#17"/>
  </dgm:cxnLst>
  <dgm:bg/>
  <dgm:whole/>
  <dgm:extLst>
    <a:ext uri="http://schemas.microsoft.com/office/drawing/2008/diagram">
      <dsp:dataModelExt xmlns:dsp="http://schemas.microsoft.com/office/drawing/2008/diagram" relId="rId3" minVer="http://schemas.openxmlformats.org/drawingml/2006/main"/>
    </a:ext>
  </dgm:extLst>
</dgm:dataModel>
</file>

<file path=ppt/diagrams/drawing1.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27653" name=""/>
      <dsp:cNvGrpSpPr/>
    </dsp:nvGrpSpPr>
    <dsp:grpSpPr/>
  </dsp:spTree>
</dsp:drawing>
</file>

<file path=ppt/diagrams/drawing2.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5" name=""/>
      <dsp:cNvGrpSpPr/>
    </dsp:nvGrpSpPr>
    <dsp:grpSpPr/>
  </dsp:spTree>
</dsp:drawing>
</file>

<file path=ppt/diagrams/drawing3.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 name=""/>
      <dsp:cNvGrpSpPr/>
    </dsp:nvGrpSpPr>
    <dsp:grpSpPr/>
  </dsp:spTree>
</dsp:drawing>
</file>

<file path=ppt/diagrams/drawing4.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 name=""/>
      <dsp:cNvGrpSpPr/>
    </dsp:nvGrpSpPr>
    <dsp:grpSpPr/>
  </dsp:spTree>
</dsp:drawing>
</file>

<file path=ppt/diagrams/drawing5.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 name=""/>
      <dsp:cNvGrpSpPr/>
    </dsp:nvGrpSpPr>
    <dsp:grpSpPr/>
  </dsp:spTree>
</dsp:drawing>
</file>

<file path=ppt/diagrams/drawing6.xml><?xml version="1.0" encoding="utf-8"?>
<dsp: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dsp="http://schemas.microsoft.com/office/drawing/2008/diagram">
  <dsp:spTree>
    <dsp:nvGrpSpPr>
      <dsp:cNvPr id="6" name=""/>
      <dsp:cNvGrpSpPr/>
    </dsp:nvGrpSpPr>
    <dsp:grpSpPr/>
  </dsp:spTree>
</dsp:drawing>
</file>

<file path=ppt/diagrams/layout1.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radial6#1">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dgm:ruleLst>
    <dgm:forEach name="Name19" axis="ch" ptType="node" cnt="1">
      <dgm:layoutNode name="centerShape" styleLbl="node0">
        <dgm:alg type="tx"/>
        <dgm:shape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layoutNode name="dummy">
                <dgm:alg type="sp"/>
                <dgm:shape r:blip="">
                  <dgm:adjLst/>
                </dgm:shape>
                <dgm:presOf/>
                <dgm:constrLst>
                  <dgm:constr type="h" refType="w"/>
                </dgm:constrLst>
                <dgm:ruleLst/>
              </dgm:layoutNode>
              <dgm:forEach name="sibTransForEach" axis="followSib" ptType="sibTrans" hideLastTrans="0" cnt="1">
                <dgm:layoutNode name="sibTrans" styleLbl="sibTrans2D1">
                  <dgm:alg type="conn">
                    <dgm:param type="dstNode" val="node"/>
                    <dgm:param type="begSty" val="noArr"/>
                    <dgm:param type="endSty" val="noArr"/>
                    <dgm:param type="connRout" val="curve"/>
                    <dgm:param type="begPts" val="ctr"/>
                    <dgm:param type="endPts" val="ctr"/>
                  </dgm:alg>
                  <dgm:shape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r:blip="">
                    <dgm:adjLst/>
                  </dgm:shape>
                  <dgm:presOf/>
                  <dgm:constrLst>
                    <dgm:constr type="w" val="1"/>
                    <dgm:constr type="h" val="1"/>
                  </dgm:constrLst>
                  <dgm:ruleLst/>
                </dgm:layoutNode>
                <dgm:layoutNode name="oneNode" styleLbl="node1">
                  <dgm:varLst>
                    <dgm:bulletEnabled val="1"/>
                  </dgm:varLst>
                  <dgm:alg type="tx">
                    <dgm:param type="txAnchorVertCh" val="mid"/>
                  </dgm:alg>
                  <dgm:shape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dgm:ruleLst>
                </dgm:layoutNode>
              </dgm:layoutNode>
              <dgm:layoutNode name="dummya">
                <dgm:alg type="sp"/>
                <dgm:shape r:blip="">
                  <dgm:adjLst/>
                </dgm:shape>
                <dgm:presOf/>
                <dgm:constrLst>
                  <dgm:constr type="h" refType="w"/>
                </dgm:constrLst>
                <dgm:ruleLst/>
              </dgm:layoutNode>
              <dgm:layoutNode name="dummyb">
                <dgm:alg type="sp"/>
                <dgm:shape r:blip="">
                  <dgm:adjLst/>
                </dgm:shape>
                <dgm:presOf/>
                <dgm:constrLst>
                  <dgm:constr type="h" refType="w"/>
                </dgm:constrLst>
                <dgm:ruleLst/>
              </dgm:layoutNode>
              <dgm:layoutNode name="dummyc">
                <dgm:alg type="sp"/>
                <dgm:shape r:blip="">
                  <dgm:adjLst/>
                </dgm:shape>
                <dgm:presOf/>
                <dgm:constrLst>
                  <dgm:constr type="h" refType="w"/>
                </dgm:constrLst>
                <dgm:ruleLst/>
              </dgm:layoutNode>
              <dgm:forEach name="sibTransForEach1" axis="followSib" ptType="sibTrans" hideLastTrans="0" cnt="1">
                <dgm:layoutNode name="singleconn" styleLbl="sibTrans2D1">
                  <dgm:alg type="conn">
                    <dgm:param type="srcNode" val="dummyConnPt"/>
                    <dgm:param type="dstNode" val="dummyConnPt"/>
                    <dgm:param type="begSty" val="noArr"/>
                    <dgm:param type="endSty" val="noArr"/>
                    <dgm:param type="connRout" val="longCurve"/>
                    <dgm:param type="begPts" val="bCtr"/>
                    <dgm:param type="endPts" val="tCtr"/>
                  </dgm:alg>
                  <dgm:shape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4#13">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vertAlign" val="none"/>
                  <dgm:param type="horzAlign" val="none"/>
                </dgm:alg>
                <dgm:shape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0"/>
          </dgm:choose>
          <dgm:choose name="Name11">
            <dgm:if name="Name12" axis="ch ch" ptType="node node" st="2 1" cnt="1 0" func="cnt" op="gte" val="1">
              <dgm:layoutNode name="child2group">
                <dgm:alg type="composite">
                  <dgm:param type="vertAlign" val="none"/>
                  <dgm:param type="horzAlign" val="none"/>
                </dgm:alg>
                <dgm:shape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6"/>
          </dgm:choose>
          <dgm:choose name="Name17">
            <dgm:if name="Name18" axis="ch ch" ptType="node node" st="3 1" cnt="1 0" func="cnt" op="gte" val="1">
              <dgm:layoutNode name="child3group">
                <dgm:alg type="composite">
                  <dgm:param type="vertAlign" val="none"/>
                  <dgm:param type="horzAlign" val="none"/>
                </dgm:alg>
                <dgm:shape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2"/>
          </dgm:choose>
          <dgm:choose name="Name23">
            <dgm:if name="Name24" axis="ch ch" ptType="node node" st="4 1" cnt="1 0" func="cnt" op="gte" val="1">
              <dgm:layoutNode name="child4group">
                <dgm:alg type="composite">
                  <dgm:param type="vertAlign" val="none"/>
                  <dgm:param type="horzAlign" val="none"/>
                </dgm:alg>
                <dgm:shape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8"/>
          </dgm:choose>
          <dgm:layoutNode name="childPlaceholder">
            <dgm:alg type="sp"/>
            <dgm:shape r:blip="">
              <dgm:adjLst/>
            </dgm:shape>
            <dgm:presOf/>
            <dgm:constrLst/>
            <dgm:ruleLst/>
          </dgm:layoutNode>
        </dgm:layoutNode>
        <dgm:layoutNode name="circle">
          <dgm:alg type="composite">
            <dgm:param type="ar" val="1"/>
          </dgm:alg>
          <dgm:shape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type="pieWedge" r:blip="">
                  <dgm:adjLst/>
                </dgm:shape>
              </dgm:if>
              <dgm:else name="Name34">
                <dgm:shape rot="90" type="pieWedge" r:blip="">
                  <dgm:adjLst/>
                </dgm:shape>
              </dgm:else>
            </dgm:choose>
            <dgm:presOf axis="ch" ptType="node" cnt="1"/>
            <dgm:constrLst/>
            <dgm:ruleLst>
              <dgm:rule type="primFontSz" val="5"/>
            </dgm:ruleLst>
          </dgm:layoutNode>
          <dgm:layoutNode name="quadrant2" styleLbl="node1">
            <dgm:varLst>
              <dgm:chMax val="1"/>
              <dgm:bulletEnabled val="1"/>
            </dgm:varLst>
            <dgm:alg type="tx"/>
            <dgm:choose name="Name35">
              <dgm:if name="Name36" func="var" arg="dir" op="equ" val="norm">
                <dgm:shape rot="90" type="pieWedge" r:blip="">
                  <dgm:adjLst/>
                </dgm:shape>
              </dgm:if>
              <dgm:else name="Name37">
                <dgm:shape type="pieWedge" r:blip="">
                  <dgm:adjLst/>
                </dgm:shape>
              </dgm:else>
            </dgm:choose>
            <dgm:presOf axis="ch" ptType="node" st="2" cnt="1"/>
            <dgm:constrLst/>
            <dgm:ruleLst>
              <dgm:rule type="primFontSz" val="5"/>
            </dgm:ruleLst>
          </dgm:layoutNode>
          <dgm:layoutNode name="quadrant3" styleLbl="node1">
            <dgm:varLst>
              <dgm:chMax val="1"/>
              <dgm:bulletEnabled val="1"/>
            </dgm:varLst>
            <dgm:alg type="tx"/>
            <dgm:choose name="Name38">
              <dgm:if name="Name39" func="var" arg="dir" op="equ" val="norm">
                <dgm:shape rot="180" type="pieWedge" r:blip="">
                  <dgm:adjLst/>
                </dgm:shape>
              </dgm:if>
              <dgm:else name="Name40">
                <dgm:shape rot="270" type="pieWedge" r:blip="">
                  <dgm:adjLst/>
                </dgm:shape>
              </dgm:else>
            </dgm:choose>
            <dgm:presOf axis="ch" ptType="node" st="3" cnt="1"/>
            <dgm:constrLst/>
            <dgm:ruleLst>
              <dgm:rule type="primFontSz" val="5"/>
            </dgm:ruleLst>
          </dgm:layoutNode>
          <dgm:layoutNode name="quadrant4" styleLbl="node1">
            <dgm:varLst>
              <dgm:chMax val="1"/>
              <dgm:bulletEnabled val="1"/>
            </dgm:varLst>
            <dgm:alg type="tx"/>
            <dgm:choose name="Name41">
              <dgm:if name="Name42" func="var" arg="dir" op="equ" val="norm">
                <dgm:shape rot="270" type="pieWedge" r:blip="">
                  <dgm:adjLst/>
                </dgm:shape>
              </dgm:if>
              <dgm:else name="Name43">
                <dgm:shape rot="180" type="pieWedge" r:blip="">
                  <dgm:adjLst/>
                </dgm:shape>
              </dgm:else>
            </dgm:choose>
            <dgm:presOf axis="ch" ptType="node" st="4" cnt="1"/>
            <dgm:constrLst/>
            <dgm:ruleLst>
              <dgm:rule type="primFontSz" val="5"/>
            </dgm:ruleLst>
          </dgm:layoutNode>
          <dgm:layoutNode name="quadrantPlaceholder">
            <dgm:alg type="sp"/>
            <dgm:shape r:blip="">
              <dgm:adjLst/>
            </dgm:shape>
            <dgm:presOf/>
            <dgm:constrLst/>
            <dgm:ruleLst/>
          </dgm:layoutNode>
        </dgm:layoutNode>
        <dgm:layoutNode name="center1" styleLbl="fgShp">
          <dgm:alg type="sp"/>
          <dgm:choose name="Name44">
            <dgm:if name="Name45" func="var" arg="dir" op="equ" val="norm">
              <dgm:shape type="circularArrow" r:blip="" zOrderOff="16">
                <dgm:adjLst/>
              </dgm:shape>
            </dgm:if>
            <dgm:else name="Name46">
              <dgm:shape rot="180" type="leftCircularArrow" r:blip="" zOrderOff="16">
                <dgm:adjLst/>
              </dgm:shape>
            </dgm:else>
          </dgm:choose>
          <dgm:presOf/>
          <dgm:constrLst/>
          <dgm:ruleLst/>
        </dgm:layoutNode>
        <dgm:layoutNode name="center2" styleLbl="fgShp">
          <dgm:alg type="sp"/>
          <dgm:choose name="Name47">
            <dgm:if name="Name48" func="var" arg="dir" op="equ" val="norm">
              <dgm:shape rot="180" type="circularArrow" r:blip="" zOrderOff="16">
                <dgm:adjLst/>
              </dgm:shape>
            </dgm:if>
            <dgm:else name="Name49">
              <dgm:shape type="leftCircularArrow" r:blip="" zOrderOff="16">
                <dgm:adjLst/>
              </dgm:shape>
            </dgm:else>
          </dgm:choose>
          <dgm:presOf/>
          <dgm:constrLst/>
          <dgm:ruleLst/>
        </dgm:layoutNode>
      </dgm:if>
      <dgm:else name="Name50"/>
    </dgm:choose>
  </dgm:layoutNode>
</dgm:layoutDef>
</file>

<file path=ppt/diagrams/layout3.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4#14">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vertAlign" val="none"/>
                  <dgm:param type="horzAlign" val="none"/>
                </dgm:alg>
                <dgm:shape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0"/>
          </dgm:choose>
          <dgm:choose name="Name11">
            <dgm:if name="Name12" axis="ch ch" ptType="node node" st="2 1" cnt="1 0" func="cnt" op="gte" val="1">
              <dgm:layoutNode name="child2group">
                <dgm:alg type="composite">
                  <dgm:param type="vertAlign" val="none"/>
                  <dgm:param type="horzAlign" val="none"/>
                </dgm:alg>
                <dgm:shape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6"/>
          </dgm:choose>
          <dgm:choose name="Name17">
            <dgm:if name="Name18" axis="ch ch" ptType="node node" st="3 1" cnt="1 0" func="cnt" op="gte" val="1">
              <dgm:layoutNode name="child3group">
                <dgm:alg type="composite">
                  <dgm:param type="vertAlign" val="none"/>
                  <dgm:param type="horzAlign" val="none"/>
                </dgm:alg>
                <dgm:shape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2"/>
          </dgm:choose>
          <dgm:choose name="Name23">
            <dgm:if name="Name24" axis="ch ch" ptType="node node" st="4 1" cnt="1 0" func="cnt" op="gte" val="1">
              <dgm:layoutNode name="child4group">
                <dgm:alg type="composite">
                  <dgm:param type="vertAlign" val="none"/>
                  <dgm:param type="horzAlign" val="none"/>
                </dgm:alg>
                <dgm:shape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8"/>
          </dgm:choose>
          <dgm:layoutNode name="childPlaceholder">
            <dgm:alg type="sp"/>
            <dgm:shape r:blip="">
              <dgm:adjLst/>
            </dgm:shape>
            <dgm:presOf/>
            <dgm:constrLst/>
            <dgm:ruleLst/>
          </dgm:layoutNode>
        </dgm:layoutNode>
        <dgm:layoutNode name="circle">
          <dgm:alg type="composite">
            <dgm:param type="ar" val="1"/>
          </dgm:alg>
          <dgm:shape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type="pieWedge" r:blip="">
                  <dgm:adjLst/>
                </dgm:shape>
              </dgm:if>
              <dgm:else name="Name34">
                <dgm:shape rot="90" type="pieWedge" r:blip="">
                  <dgm:adjLst/>
                </dgm:shape>
              </dgm:else>
            </dgm:choose>
            <dgm:presOf axis="ch" ptType="node" cnt="1"/>
            <dgm:constrLst/>
            <dgm:ruleLst>
              <dgm:rule type="primFontSz" val="5"/>
            </dgm:ruleLst>
          </dgm:layoutNode>
          <dgm:layoutNode name="quadrant2" styleLbl="node1">
            <dgm:varLst>
              <dgm:chMax val="1"/>
              <dgm:bulletEnabled val="1"/>
            </dgm:varLst>
            <dgm:alg type="tx"/>
            <dgm:choose name="Name35">
              <dgm:if name="Name36" func="var" arg="dir" op="equ" val="norm">
                <dgm:shape rot="90" type="pieWedge" r:blip="">
                  <dgm:adjLst/>
                </dgm:shape>
              </dgm:if>
              <dgm:else name="Name37">
                <dgm:shape type="pieWedge" r:blip="">
                  <dgm:adjLst/>
                </dgm:shape>
              </dgm:else>
            </dgm:choose>
            <dgm:presOf axis="ch" ptType="node" st="2" cnt="1"/>
            <dgm:constrLst/>
            <dgm:ruleLst>
              <dgm:rule type="primFontSz" val="5"/>
            </dgm:ruleLst>
          </dgm:layoutNode>
          <dgm:layoutNode name="quadrant3" styleLbl="node1">
            <dgm:varLst>
              <dgm:chMax val="1"/>
              <dgm:bulletEnabled val="1"/>
            </dgm:varLst>
            <dgm:alg type="tx"/>
            <dgm:choose name="Name38">
              <dgm:if name="Name39" func="var" arg="dir" op="equ" val="norm">
                <dgm:shape rot="180" type="pieWedge" r:blip="">
                  <dgm:adjLst/>
                </dgm:shape>
              </dgm:if>
              <dgm:else name="Name40">
                <dgm:shape rot="270" type="pieWedge" r:blip="">
                  <dgm:adjLst/>
                </dgm:shape>
              </dgm:else>
            </dgm:choose>
            <dgm:presOf axis="ch" ptType="node" st="3" cnt="1"/>
            <dgm:constrLst/>
            <dgm:ruleLst>
              <dgm:rule type="primFontSz" val="5"/>
            </dgm:ruleLst>
          </dgm:layoutNode>
          <dgm:layoutNode name="quadrant4" styleLbl="node1">
            <dgm:varLst>
              <dgm:chMax val="1"/>
              <dgm:bulletEnabled val="1"/>
            </dgm:varLst>
            <dgm:alg type="tx"/>
            <dgm:choose name="Name41">
              <dgm:if name="Name42" func="var" arg="dir" op="equ" val="norm">
                <dgm:shape rot="270" type="pieWedge" r:blip="">
                  <dgm:adjLst/>
                </dgm:shape>
              </dgm:if>
              <dgm:else name="Name43">
                <dgm:shape rot="180" type="pieWedge" r:blip="">
                  <dgm:adjLst/>
                </dgm:shape>
              </dgm:else>
            </dgm:choose>
            <dgm:presOf axis="ch" ptType="node" st="4" cnt="1"/>
            <dgm:constrLst/>
            <dgm:ruleLst>
              <dgm:rule type="primFontSz" val="5"/>
            </dgm:ruleLst>
          </dgm:layoutNode>
          <dgm:layoutNode name="quadrantPlaceholder">
            <dgm:alg type="sp"/>
            <dgm:shape r:blip="">
              <dgm:adjLst/>
            </dgm:shape>
            <dgm:presOf/>
            <dgm:constrLst/>
            <dgm:ruleLst/>
          </dgm:layoutNode>
        </dgm:layoutNode>
        <dgm:layoutNode name="center1" styleLbl="fgShp">
          <dgm:alg type="sp"/>
          <dgm:choose name="Name44">
            <dgm:if name="Name45" func="var" arg="dir" op="equ" val="norm">
              <dgm:shape type="circularArrow" r:blip="" zOrderOff="16">
                <dgm:adjLst/>
              </dgm:shape>
            </dgm:if>
            <dgm:else name="Name46">
              <dgm:shape rot="180" type="leftCircularArrow" r:blip="" zOrderOff="16">
                <dgm:adjLst/>
              </dgm:shape>
            </dgm:else>
          </dgm:choose>
          <dgm:presOf/>
          <dgm:constrLst/>
          <dgm:ruleLst/>
        </dgm:layoutNode>
        <dgm:layoutNode name="center2" styleLbl="fgShp">
          <dgm:alg type="sp"/>
          <dgm:choose name="Name47">
            <dgm:if name="Name48" func="var" arg="dir" op="equ" val="norm">
              <dgm:shape rot="180" type="circularArrow" r:blip="" zOrderOff="16">
                <dgm:adjLst/>
              </dgm:shape>
            </dgm:if>
            <dgm:else name="Name49">
              <dgm:shape type="leftCircularArrow" r:blip="" zOrderOff="16">
                <dgm:adjLst/>
              </dgm:shape>
            </dgm:else>
          </dgm:choose>
          <dgm:presOf/>
          <dgm:constrLst/>
          <dgm:ruleLst/>
        </dgm:layoutNode>
      </dgm:if>
      <dgm:else name="Name50"/>
    </dgm:choose>
  </dgm:layoutNode>
</dgm:layoutDef>
</file>

<file path=ppt/diagrams/layout4.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4#15">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vertAlign" val="none"/>
                  <dgm:param type="horzAlign" val="none"/>
                </dgm:alg>
                <dgm:shape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0"/>
          </dgm:choose>
          <dgm:choose name="Name11">
            <dgm:if name="Name12" axis="ch ch" ptType="node node" st="2 1" cnt="1 0" func="cnt" op="gte" val="1">
              <dgm:layoutNode name="child2group">
                <dgm:alg type="composite">
                  <dgm:param type="vertAlign" val="none"/>
                  <dgm:param type="horzAlign" val="none"/>
                </dgm:alg>
                <dgm:shape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6"/>
          </dgm:choose>
          <dgm:choose name="Name17">
            <dgm:if name="Name18" axis="ch ch" ptType="node node" st="3 1" cnt="1 0" func="cnt" op="gte" val="1">
              <dgm:layoutNode name="child3group">
                <dgm:alg type="composite">
                  <dgm:param type="vertAlign" val="none"/>
                  <dgm:param type="horzAlign" val="none"/>
                </dgm:alg>
                <dgm:shape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2"/>
          </dgm:choose>
          <dgm:choose name="Name23">
            <dgm:if name="Name24" axis="ch ch" ptType="node node" st="4 1" cnt="1 0" func="cnt" op="gte" val="1">
              <dgm:layoutNode name="child4group">
                <dgm:alg type="composite">
                  <dgm:param type="vertAlign" val="none"/>
                  <dgm:param type="horzAlign" val="none"/>
                </dgm:alg>
                <dgm:shape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8"/>
          </dgm:choose>
          <dgm:layoutNode name="childPlaceholder">
            <dgm:alg type="sp"/>
            <dgm:shape r:blip="">
              <dgm:adjLst/>
            </dgm:shape>
            <dgm:presOf/>
            <dgm:constrLst/>
            <dgm:ruleLst/>
          </dgm:layoutNode>
        </dgm:layoutNode>
        <dgm:layoutNode name="circle">
          <dgm:alg type="composite">
            <dgm:param type="ar" val="1"/>
          </dgm:alg>
          <dgm:shape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type="pieWedge" r:blip="">
                  <dgm:adjLst/>
                </dgm:shape>
              </dgm:if>
              <dgm:else name="Name34">
                <dgm:shape rot="90" type="pieWedge" r:blip="">
                  <dgm:adjLst/>
                </dgm:shape>
              </dgm:else>
            </dgm:choose>
            <dgm:presOf axis="ch" ptType="node" cnt="1"/>
            <dgm:constrLst/>
            <dgm:ruleLst>
              <dgm:rule type="primFontSz" val="5"/>
            </dgm:ruleLst>
          </dgm:layoutNode>
          <dgm:layoutNode name="quadrant2" styleLbl="node1">
            <dgm:varLst>
              <dgm:chMax val="1"/>
              <dgm:bulletEnabled val="1"/>
            </dgm:varLst>
            <dgm:alg type="tx"/>
            <dgm:choose name="Name35">
              <dgm:if name="Name36" func="var" arg="dir" op="equ" val="norm">
                <dgm:shape rot="90" type="pieWedge" r:blip="">
                  <dgm:adjLst/>
                </dgm:shape>
              </dgm:if>
              <dgm:else name="Name37">
                <dgm:shape type="pieWedge" r:blip="">
                  <dgm:adjLst/>
                </dgm:shape>
              </dgm:else>
            </dgm:choose>
            <dgm:presOf axis="ch" ptType="node" st="2" cnt="1"/>
            <dgm:constrLst/>
            <dgm:ruleLst>
              <dgm:rule type="primFontSz" val="5"/>
            </dgm:ruleLst>
          </dgm:layoutNode>
          <dgm:layoutNode name="quadrant3" styleLbl="node1">
            <dgm:varLst>
              <dgm:chMax val="1"/>
              <dgm:bulletEnabled val="1"/>
            </dgm:varLst>
            <dgm:alg type="tx"/>
            <dgm:choose name="Name38">
              <dgm:if name="Name39" func="var" arg="dir" op="equ" val="norm">
                <dgm:shape rot="180" type="pieWedge" r:blip="">
                  <dgm:adjLst/>
                </dgm:shape>
              </dgm:if>
              <dgm:else name="Name40">
                <dgm:shape rot="270" type="pieWedge" r:blip="">
                  <dgm:adjLst/>
                </dgm:shape>
              </dgm:else>
            </dgm:choose>
            <dgm:presOf axis="ch" ptType="node" st="3" cnt="1"/>
            <dgm:constrLst/>
            <dgm:ruleLst>
              <dgm:rule type="primFontSz" val="5"/>
            </dgm:ruleLst>
          </dgm:layoutNode>
          <dgm:layoutNode name="quadrant4" styleLbl="node1">
            <dgm:varLst>
              <dgm:chMax val="1"/>
              <dgm:bulletEnabled val="1"/>
            </dgm:varLst>
            <dgm:alg type="tx"/>
            <dgm:choose name="Name41">
              <dgm:if name="Name42" func="var" arg="dir" op="equ" val="norm">
                <dgm:shape rot="270" type="pieWedge" r:blip="">
                  <dgm:adjLst/>
                </dgm:shape>
              </dgm:if>
              <dgm:else name="Name43">
                <dgm:shape rot="180" type="pieWedge" r:blip="">
                  <dgm:adjLst/>
                </dgm:shape>
              </dgm:else>
            </dgm:choose>
            <dgm:presOf axis="ch" ptType="node" st="4" cnt="1"/>
            <dgm:constrLst/>
            <dgm:ruleLst>
              <dgm:rule type="primFontSz" val="5"/>
            </dgm:ruleLst>
          </dgm:layoutNode>
          <dgm:layoutNode name="quadrantPlaceholder">
            <dgm:alg type="sp"/>
            <dgm:shape r:blip="">
              <dgm:adjLst/>
            </dgm:shape>
            <dgm:presOf/>
            <dgm:constrLst/>
            <dgm:ruleLst/>
          </dgm:layoutNode>
        </dgm:layoutNode>
        <dgm:layoutNode name="center1" styleLbl="fgShp">
          <dgm:alg type="sp"/>
          <dgm:choose name="Name44">
            <dgm:if name="Name45" func="var" arg="dir" op="equ" val="norm">
              <dgm:shape type="circularArrow" r:blip="" zOrderOff="16">
                <dgm:adjLst/>
              </dgm:shape>
            </dgm:if>
            <dgm:else name="Name46">
              <dgm:shape rot="180" type="leftCircularArrow" r:blip="" zOrderOff="16">
                <dgm:adjLst/>
              </dgm:shape>
            </dgm:else>
          </dgm:choose>
          <dgm:presOf/>
          <dgm:constrLst/>
          <dgm:ruleLst/>
        </dgm:layoutNode>
        <dgm:layoutNode name="center2" styleLbl="fgShp">
          <dgm:alg type="sp"/>
          <dgm:choose name="Name47">
            <dgm:if name="Name48" func="var" arg="dir" op="equ" val="norm">
              <dgm:shape rot="180" type="circularArrow" r:blip="" zOrderOff="16">
                <dgm:adjLst/>
              </dgm:shape>
            </dgm:if>
            <dgm:else name="Name49">
              <dgm:shape type="leftCircularArrow" r:blip="" zOrderOff="16">
                <dgm:adjLst/>
              </dgm:shape>
            </dgm:else>
          </dgm:choose>
          <dgm:presOf/>
          <dgm:constrLst/>
          <dgm:ruleLst/>
        </dgm:layoutNode>
      </dgm:if>
      <dgm:else name="Name50"/>
    </dgm:choose>
  </dgm:layoutNode>
</dgm:layoutDef>
</file>

<file path=ppt/diagrams/layout5.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4#16">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vertAlign" val="none"/>
                  <dgm:param type="horzAlign" val="none"/>
                </dgm:alg>
                <dgm:shape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0"/>
          </dgm:choose>
          <dgm:choose name="Name11">
            <dgm:if name="Name12" axis="ch ch" ptType="node node" st="2 1" cnt="1 0" func="cnt" op="gte" val="1">
              <dgm:layoutNode name="child2group">
                <dgm:alg type="composite">
                  <dgm:param type="vertAlign" val="none"/>
                  <dgm:param type="horzAlign" val="none"/>
                </dgm:alg>
                <dgm:shape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6"/>
          </dgm:choose>
          <dgm:choose name="Name17">
            <dgm:if name="Name18" axis="ch ch" ptType="node node" st="3 1" cnt="1 0" func="cnt" op="gte" val="1">
              <dgm:layoutNode name="child3group">
                <dgm:alg type="composite">
                  <dgm:param type="vertAlign" val="none"/>
                  <dgm:param type="horzAlign" val="none"/>
                </dgm:alg>
                <dgm:shape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2"/>
          </dgm:choose>
          <dgm:choose name="Name23">
            <dgm:if name="Name24" axis="ch ch" ptType="node node" st="4 1" cnt="1 0" func="cnt" op="gte" val="1">
              <dgm:layoutNode name="child4group">
                <dgm:alg type="composite">
                  <dgm:param type="vertAlign" val="none"/>
                  <dgm:param type="horzAlign" val="none"/>
                </dgm:alg>
                <dgm:shape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8"/>
          </dgm:choose>
          <dgm:layoutNode name="childPlaceholder">
            <dgm:alg type="sp"/>
            <dgm:shape r:blip="">
              <dgm:adjLst/>
            </dgm:shape>
            <dgm:presOf/>
            <dgm:constrLst/>
            <dgm:ruleLst/>
          </dgm:layoutNode>
        </dgm:layoutNode>
        <dgm:layoutNode name="circle">
          <dgm:alg type="composite">
            <dgm:param type="ar" val="1"/>
          </dgm:alg>
          <dgm:shape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type="pieWedge" r:blip="">
                  <dgm:adjLst/>
                </dgm:shape>
              </dgm:if>
              <dgm:else name="Name34">
                <dgm:shape rot="90" type="pieWedge" r:blip="">
                  <dgm:adjLst/>
                </dgm:shape>
              </dgm:else>
            </dgm:choose>
            <dgm:presOf axis="ch" ptType="node" cnt="1"/>
            <dgm:constrLst/>
            <dgm:ruleLst>
              <dgm:rule type="primFontSz" val="5"/>
            </dgm:ruleLst>
          </dgm:layoutNode>
          <dgm:layoutNode name="quadrant2" styleLbl="node1">
            <dgm:varLst>
              <dgm:chMax val="1"/>
              <dgm:bulletEnabled val="1"/>
            </dgm:varLst>
            <dgm:alg type="tx"/>
            <dgm:choose name="Name35">
              <dgm:if name="Name36" func="var" arg="dir" op="equ" val="norm">
                <dgm:shape rot="90" type="pieWedge" r:blip="">
                  <dgm:adjLst/>
                </dgm:shape>
              </dgm:if>
              <dgm:else name="Name37">
                <dgm:shape type="pieWedge" r:blip="">
                  <dgm:adjLst/>
                </dgm:shape>
              </dgm:else>
            </dgm:choose>
            <dgm:presOf axis="ch" ptType="node" st="2" cnt="1"/>
            <dgm:constrLst/>
            <dgm:ruleLst>
              <dgm:rule type="primFontSz" val="5"/>
            </dgm:ruleLst>
          </dgm:layoutNode>
          <dgm:layoutNode name="quadrant3" styleLbl="node1">
            <dgm:varLst>
              <dgm:chMax val="1"/>
              <dgm:bulletEnabled val="1"/>
            </dgm:varLst>
            <dgm:alg type="tx"/>
            <dgm:choose name="Name38">
              <dgm:if name="Name39" func="var" arg="dir" op="equ" val="norm">
                <dgm:shape rot="180" type="pieWedge" r:blip="">
                  <dgm:adjLst/>
                </dgm:shape>
              </dgm:if>
              <dgm:else name="Name40">
                <dgm:shape rot="270" type="pieWedge" r:blip="">
                  <dgm:adjLst/>
                </dgm:shape>
              </dgm:else>
            </dgm:choose>
            <dgm:presOf axis="ch" ptType="node" st="3" cnt="1"/>
            <dgm:constrLst/>
            <dgm:ruleLst>
              <dgm:rule type="primFontSz" val="5"/>
            </dgm:ruleLst>
          </dgm:layoutNode>
          <dgm:layoutNode name="quadrant4" styleLbl="node1">
            <dgm:varLst>
              <dgm:chMax val="1"/>
              <dgm:bulletEnabled val="1"/>
            </dgm:varLst>
            <dgm:alg type="tx"/>
            <dgm:choose name="Name41">
              <dgm:if name="Name42" func="var" arg="dir" op="equ" val="norm">
                <dgm:shape rot="270" type="pieWedge" r:blip="">
                  <dgm:adjLst/>
                </dgm:shape>
              </dgm:if>
              <dgm:else name="Name43">
                <dgm:shape rot="180" type="pieWedge" r:blip="">
                  <dgm:adjLst/>
                </dgm:shape>
              </dgm:else>
            </dgm:choose>
            <dgm:presOf axis="ch" ptType="node" st="4" cnt="1"/>
            <dgm:constrLst/>
            <dgm:ruleLst>
              <dgm:rule type="primFontSz" val="5"/>
            </dgm:ruleLst>
          </dgm:layoutNode>
          <dgm:layoutNode name="quadrantPlaceholder">
            <dgm:alg type="sp"/>
            <dgm:shape r:blip="">
              <dgm:adjLst/>
            </dgm:shape>
            <dgm:presOf/>
            <dgm:constrLst/>
            <dgm:ruleLst/>
          </dgm:layoutNode>
        </dgm:layoutNode>
        <dgm:layoutNode name="center1" styleLbl="fgShp">
          <dgm:alg type="sp"/>
          <dgm:choose name="Name44">
            <dgm:if name="Name45" func="var" arg="dir" op="equ" val="norm">
              <dgm:shape type="circularArrow" r:blip="" zOrderOff="16">
                <dgm:adjLst/>
              </dgm:shape>
            </dgm:if>
            <dgm:else name="Name46">
              <dgm:shape rot="180" type="leftCircularArrow" r:blip="" zOrderOff="16">
                <dgm:adjLst/>
              </dgm:shape>
            </dgm:else>
          </dgm:choose>
          <dgm:presOf/>
          <dgm:constrLst/>
          <dgm:ruleLst/>
        </dgm:layoutNode>
        <dgm:layoutNode name="center2" styleLbl="fgShp">
          <dgm:alg type="sp"/>
          <dgm:choose name="Name47">
            <dgm:if name="Name48" func="var" arg="dir" op="equ" val="norm">
              <dgm:shape rot="180" type="circularArrow" r:blip="" zOrderOff="16">
                <dgm:adjLst/>
              </dgm:shape>
            </dgm:if>
            <dgm:else name="Name49">
              <dgm:shape type="leftCircularArrow" r:blip="" zOrderOff="16">
                <dgm:adjLst/>
              </dgm:shape>
            </dgm:else>
          </dgm:choose>
          <dgm:presOf/>
          <dgm:constrLst/>
          <dgm:ruleLst/>
        </dgm:layoutNode>
      </dgm:if>
      <dgm:else name="Name50"/>
    </dgm:choose>
  </dgm:layoutNode>
</dgm:layoutDef>
</file>

<file path=ppt/diagrams/layout6.xml><?xml version="1.0" encoding="utf-8"?>
<dgm:layoutDef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dgm="http://schemas.openxmlformats.org/drawingml/2006/diagram" uniqueId="urn:microsoft.com/office/officeart/2005/8/layout/cycle4#17">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vertAlign" val="none"/>
                  <dgm:param type="horzAlign" val="none"/>
                </dgm:alg>
                <dgm:shape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0"/>
          </dgm:choose>
          <dgm:choose name="Name11">
            <dgm:if name="Name12" axis="ch ch" ptType="node node" st="2 1" cnt="1 0" func="cnt" op="gte" val="1">
              <dgm:layoutNode name="child2group">
                <dgm:alg type="composite">
                  <dgm:param type="vertAlign" val="none"/>
                  <dgm:param type="horzAlign" val="none"/>
                </dgm:alg>
                <dgm:shape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16"/>
          </dgm:choose>
          <dgm:choose name="Name17">
            <dgm:if name="Name18" axis="ch ch" ptType="node node" st="3 1" cnt="1 0" func="cnt" op="gte" val="1">
              <dgm:layoutNode name="child3group">
                <dgm:alg type="composite">
                  <dgm:param type="vertAlign" val="none"/>
                  <dgm:param type="horzAlign" val="none"/>
                </dgm:alg>
                <dgm:shape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2"/>
          </dgm:choose>
          <dgm:choose name="Name23">
            <dgm:if name="Name24" axis="ch ch" ptType="node node" st="4 1" cnt="1 0" func="cnt" op="gte" val="1">
              <dgm:layoutNode name="child4group">
                <dgm:alg type="composite">
                  <dgm:param type="vertAlign" val="none"/>
                  <dgm:param type="horzAlign" val="none"/>
                </dgm:alg>
                <dgm:shape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dgm:ruleLst>
                </dgm:layoutNode>
              </dgm:layoutNode>
            </dgm:if>
            <dgm:else name="Name28"/>
          </dgm:choose>
          <dgm:layoutNode name="childPlaceholder">
            <dgm:alg type="sp"/>
            <dgm:shape r:blip="">
              <dgm:adjLst/>
            </dgm:shape>
            <dgm:presOf/>
            <dgm:constrLst/>
            <dgm:ruleLst/>
          </dgm:layoutNode>
        </dgm:layoutNode>
        <dgm:layoutNode name="circle">
          <dgm:alg type="composite">
            <dgm:param type="ar" val="1"/>
          </dgm:alg>
          <dgm:shape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type="pieWedge" r:blip="">
                  <dgm:adjLst/>
                </dgm:shape>
              </dgm:if>
              <dgm:else name="Name34">
                <dgm:shape rot="90" type="pieWedge" r:blip="">
                  <dgm:adjLst/>
                </dgm:shape>
              </dgm:else>
            </dgm:choose>
            <dgm:presOf axis="ch" ptType="node" cnt="1"/>
            <dgm:constrLst/>
            <dgm:ruleLst>
              <dgm:rule type="primFontSz" val="5"/>
            </dgm:ruleLst>
          </dgm:layoutNode>
          <dgm:layoutNode name="quadrant2" styleLbl="node1">
            <dgm:varLst>
              <dgm:chMax val="1"/>
              <dgm:bulletEnabled val="1"/>
            </dgm:varLst>
            <dgm:alg type="tx"/>
            <dgm:choose name="Name35">
              <dgm:if name="Name36" func="var" arg="dir" op="equ" val="norm">
                <dgm:shape rot="90" type="pieWedge" r:blip="">
                  <dgm:adjLst/>
                </dgm:shape>
              </dgm:if>
              <dgm:else name="Name37">
                <dgm:shape type="pieWedge" r:blip="">
                  <dgm:adjLst/>
                </dgm:shape>
              </dgm:else>
            </dgm:choose>
            <dgm:presOf axis="ch" ptType="node" st="2" cnt="1"/>
            <dgm:constrLst/>
            <dgm:ruleLst>
              <dgm:rule type="primFontSz" val="5"/>
            </dgm:ruleLst>
          </dgm:layoutNode>
          <dgm:layoutNode name="quadrant3" styleLbl="node1">
            <dgm:varLst>
              <dgm:chMax val="1"/>
              <dgm:bulletEnabled val="1"/>
            </dgm:varLst>
            <dgm:alg type="tx"/>
            <dgm:choose name="Name38">
              <dgm:if name="Name39" func="var" arg="dir" op="equ" val="norm">
                <dgm:shape rot="180" type="pieWedge" r:blip="">
                  <dgm:adjLst/>
                </dgm:shape>
              </dgm:if>
              <dgm:else name="Name40">
                <dgm:shape rot="270" type="pieWedge" r:blip="">
                  <dgm:adjLst/>
                </dgm:shape>
              </dgm:else>
            </dgm:choose>
            <dgm:presOf axis="ch" ptType="node" st="3" cnt="1"/>
            <dgm:constrLst/>
            <dgm:ruleLst>
              <dgm:rule type="primFontSz" val="5"/>
            </dgm:ruleLst>
          </dgm:layoutNode>
          <dgm:layoutNode name="quadrant4" styleLbl="node1">
            <dgm:varLst>
              <dgm:chMax val="1"/>
              <dgm:bulletEnabled val="1"/>
            </dgm:varLst>
            <dgm:alg type="tx"/>
            <dgm:choose name="Name41">
              <dgm:if name="Name42" func="var" arg="dir" op="equ" val="norm">
                <dgm:shape rot="270" type="pieWedge" r:blip="">
                  <dgm:adjLst/>
                </dgm:shape>
              </dgm:if>
              <dgm:else name="Name43">
                <dgm:shape rot="180" type="pieWedge" r:blip="">
                  <dgm:adjLst/>
                </dgm:shape>
              </dgm:else>
            </dgm:choose>
            <dgm:presOf axis="ch" ptType="node" st="4" cnt="1"/>
            <dgm:constrLst/>
            <dgm:ruleLst>
              <dgm:rule type="primFontSz" val="5"/>
            </dgm:ruleLst>
          </dgm:layoutNode>
          <dgm:layoutNode name="quadrantPlaceholder">
            <dgm:alg type="sp"/>
            <dgm:shape r:blip="">
              <dgm:adjLst/>
            </dgm:shape>
            <dgm:presOf/>
            <dgm:constrLst/>
            <dgm:ruleLst/>
          </dgm:layoutNode>
        </dgm:layoutNode>
        <dgm:layoutNode name="center1" styleLbl="fgShp">
          <dgm:alg type="sp"/>
          <dgm:choose name="Name44">
            <dgm:if name="Name45" func="var" arg="dir" op="equ" val="norm">
              <dgm:shape type="circularArrow" r:blip="" zOrderOff="16">
                <dgm:adjLst/>
              </dgm:shape>
            </dgm:if>
            <dgm:else name="Name46">
              <dgm:shape rot="180" type="leftCircularArrow" r:blip="" zOrderOff="16">
                <dgm:adjLst/>
              </dgm:shape>
            </dgm:else>
          </dgm:choose>
          <dgm:presOf/>
          <dgm:constrLst/>
          <dgm:ruleLst/>
        </dgm:layoutNode>
        <dgm:layoutNode name="center2" styleLbl="fgShp">
          <dgm:alg type="sp"/>
          <dgm:choose name="Name47">
            <dgm:if name="Name48" func="var" arg="dir" op="equ" val="norm">
              <dgm:shape rot="180" type="circularArrow" r:blip="" zOrderOff="16">
                <dgm:adjLst/>
              </dgm:shape>
            </dgm:if>
            <dgm:else name="Name49">
              <dgm:shape type="leftCircularArrow" r:blip="" zOrderOff="16">
                <dgm:adjLst/>
              </dgm:shape>
            </dgm:else>
          </dgm:choose>
          <dgm:presOf/>
          <dgm:constrLst/>
          <dgm:ruleLst/>
        </dgm:layoutNode>
      </dgm:if>
      <dgm:else name="Name50"/>
    </dgm:choose>
  </dgm:layoutNode>
</dgm:layoutDef>
</file>

<file path=ppt/diagrams/quickStyle1.xml><?xml version="1.0" encoding="utf-8"?>
<dgm:styleDef xmlns:a="http://schemas.openxmlformats.org/drawingml/2006/main" xmlns:dgm="http://schemas.openxmlformats.org/drawingml/2006/diagram" uniqueId="urn:microsoft.com/office/officeart/2005/8/quickstyle/3d2#26">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diagrams/quickStyle2.xml><?xml version="1.0" encoding="utf-8"?>
<dgm:styleDef xmlns:a="http://schemas.openxmlformats.org/drawingml/2006/main" xmlns:dgm="http://schemas.openxmlformats.org/drawingml/2006/diagram" uniqueId="urn:microsoft.com/office/officeart/2005/8/quickstyle/3d2#27">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diagrams/quickStyle3.xml><?xml version="1.0" encoding="utf-8"?>
<dgm:styleDef xmlns:a="http://schemas.openxmlformats.org/drawingml/2006/main" xmlns:dgm="http://schemas.openxmlformats.org/drawingml/2006/diagram" uniqueId="urn:microsoft.com/office/officeart/2005/8/quickstyle/3d2#28">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diagrams/quickStyle4.xml><?xml version="1.0" encoding="utf-8"?>
<dgm:styleDef xmlns:a="http://schemas.openxmlformats.org/drawingml/2006/main" xmlns:dgm="http://schemas.openxmlformats.org/drawingml/2006/diagram" uniqueId="urn:microsoft.com/office/officeart/2005/8/quickstyle/3d2#29">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diagrams/quickStyle5.xml><?xml version="1.0" encoding="utf-8"?>
<dgm:styleDef xmlns:a="http://schemas.openxmlformats.org/drawingml/2006/main" xmlns:dgm="http://schemas.openxmlformats.org/drawingml/2006/diagram" uniqueId="urn:microsoft.com/office/officeart/2005/8/quickstyle/3d2#30">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diagrams/quickStyle6.xml><?xml version="1.0" encoding="utf-8"?>
<dgm:styleDef xmlns:a="http://schemas.openxmlformats.org/drawingml/2006/main" xmlns:dgm="http://schemas.openxmlformats.org/drawingml/2006/diagram" uniqueId="urn:microsoft.com/office/officeart/2005/8/quickstyle/3d2#31">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4098" name="页眉占位符 4097"/>
          <p:cNvSpPr>
            <a:spLocks noGrp="1"/>
          </p:cNvSpPr>
          <p:nvPr>
            <p:ph type="hdr" sz="quarter"/>
          </p:nvPr>
        </p:nvSpPr>
        <p:spPr>
          <a:xfrm>
            <a:off x="0" y="0"/>
            <a:ext cx="2971800" cy="457200"/>
          </a:xfrm>
          <a:prstGeom prst="rect">
            <a:avLst/>
          </a:prstGeom>
          <a:noFill/>
          <a:ln w="9525">
            <a:noFill/>
          </a:ln>
        </p:spPr>
        <p:txBody>
          <a:bodyPr/>
          <a:lstStyle/>
          <a:p>
            <a:pPr lvl="0"/>
            <a:endParaRPr lang="zh-CN" altLang="en-US" sz="1200"/>
          </a:p>
        </p:txBody>
      </p:sp>
      <p:sp>
        <p:nvSpPr>
          <p:cNvPr id="4099" name="日期占位符 4098"/>
          <p:cNvSpPr>
            <a:spLocks noGrp="1"/>
          </p:cNvSpPr>
          <p:nvPr>
            <p:ph type="dt" idx="1"/>
          </p:nvPr>
        </p:nvSpPr>
        <p:spPr>
          <a:xfrm>
            <a:off x="3884613" y="0"/>
            <a:ext cx="2971800" cy="457200"/>
          </a:xfrm>
          <a:prstGeom prst="rect">
            <a:avLst/>
          </a:prstGeom>
          <a:noFill/>
          <a:ln w="9525">
            <a:noFill/>
          </a:ln>
        </p:spPr>
        <p:txBody>
          <a:bodyPr/>
          <a:lstStyle/>
          <a:p>
            <a:pPr lvl="0" algn="r"/>
            <a:endParaRPr lang="zh-CN" altLang="en-US" sz="1200"/>
          </a:p>
        </p:txBody>
      </p:sp>
      <p:sp>
        <p:nvSpPr>
          <p:cNvPr id="4100" name="幻灯片图像占位符 4099"/>
          <p:cNvSpPr>
            <a:spLocks noGrp="1" noRot="1" noChangeAspect="1" noTextEdit="1"/>
          </p:cNvSpPr>
          <p:nvPr>
            <p:ph type="sldImg" idx="2"/>
          </p:nvPr>
        </p:nvSpPr>
        <p:spPr>
          <a:xfrm>
            <a:off x="1143000" y="685800"/>
            <a:ext cx="4572000" cy="3429000"/>
          </a:xfrm>
          <a:prstGeom prst="rect">
            <a:avLst/>
          </a:prstGeom>
          <a:ln w="9525" cap="flat" cmpd="sng">
            <a:solidFill>
              <a:srgbClr val="000000"/>
            </a:solidFill>
            <a:prstDash val="solid"/>
            <a:miter/>
            <a:headEnd type="none" w="med" len="med"/>
            <a:tailEnd type="none" w="med" len="med"/>
          </a:ln>
        </p:spPr>
      </p:sp>
      <p:sp>
        <p:nvSpPr>
          <p:cNvPr id="4101" name="文本占位符 4100"/>
          <p:cNvSpPr>
            <a:spLocks noGrp="1"/>
          </p:cNvSpPr>
          <p:nvPr>
            <p:ph type="body" sz="quarter" idx="3"/>
          </p:nvPr>
        </p:nvSpPr>
        <p:spPr>
          <a:xfrm>
            <a:off x="685800" y="4343400"/>
            <a:ext cx="5486400" cy="4114800"/>
          </a:xfrm>
          <a:prstGeom prst="rect">
            <a:avLst/>
          </a:prstGeom>
          <a:noFill/>
          <a:ln w="9525">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102" name="页脚占位符 4101"/>
          <p:cNvSpPr>
            <a:spLocks noGrp="1"/>
          </p:cNvSpPr>
          <p:nvPr>
            <p:ph type="ftr" sz="quarter" idx="4"/>
          </p:nvPr>
        </p:nvSpPr>
        <p:spPr>
          <a:xfrm>
            <a:off x="0" y="8685213"/>
            <a:ext cx="2971800" cy="457200"/>
          </a:xfrm>
          <a:prstGeom prst="rect">
            <a:avLst/>
          </a:prstGeom>
          <a:noFill/>
          <a:ln w="9525">
            <a:noFill/>
          </a:ln>
        </p:spPr>
        <p:txBody>
          <a:bodyPr anchor="b" anchorCtr="0"/>
          <a:lstStyle/>
          <a:p>
            <a:pPr lvl="0"/>
            <a:endParaRPr lang="zh-CN" altLang="en-US" sz="1200"/>
          </a:p>
        </p:txBody>
      </p:sp>
      <p:sp>
        <p:nvSpPr>
          <p:cNvPr id="4103" name="灯片编号占位符 4102"/>
          <p:cNvSpPr>
            <a:spLocks noGrp="1"/>
          </p:cNvSpPr>
          <p:nvPr>
            <p:ph type="sldNum" sz="quarter" idx="5"/>
          </p:nvPr>
        </p:nvSpPr>
        <p:spPr>
          <a:xfrm>
            <a:off x="3884613" y="8685213"/>
            <a:ext cx="2971800" cy="457200"/>
          </a:xfrm>
          <a:prstGeom prst="rect">
            <a:avLst/>
          </a:prstGeom>
          <a:noFill/>
          <a:ln w="9525">
            <a:noFill/>
          </a:ln>
        </p:spPr>
        <p:txBody>
          <a:bodyPr anchor="b" anchorCtr="0"/>
          <a:lstStyle/>
          <a:p>
            <a:pPr lvl="0" algn="r"/>
            <a:fld id="{9A0DB2DC-4C9A-4742-B13C-FB6460FD3503}" type="slidenum">
              <a:rPr lang="zh-CN" altLang="en-US" sz="1200"/>
              <a:t>‹#›</a:t>
            </a:fld>
            <a:endParaRPr lang="zh-CN" altLang="en-US" sz="1200"/>
          </a:p>
        </p:txBody>
      </p:sp>
    </p:spTree>
    <p:extLst>
      <p:ext uri="{BB962C8B-B14F-4D97-AF65-F5344CB8AC3E}">
        <p14:creationId xmlns:p14="http://schemas.microsoft.com/office/powerpoint/2010/main" val="540353114"/>
      </p:ext>
    </p:extLst>
  </p:cSld>
  <p:clrMap bg1="lt1" tx1="dk1" bg2="lt2" tx2="dk2" accent1="accent1" accent2="accent2" accent3="accent3" accent4="accent4" accent5="accent5" accent6="accent6" hlink="hlink" folHlink="folHlink"/>
  <p:hf hdr="0" ftr="0" dt="0"/>
  <p:notesStyle>
    <a:lvl1pPr marL="0" lvl="0"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1pPr>
    <a:lvl2pPr marL="457200" lvl="1"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2pPr>
    <a:lvl3pPr marL="914400" lvl="2"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3pPr>
    <a:lvl4pPr marL="1371600" lvl="3"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4pPr>
    <a:lvl5pPr marL="1828800" lvl="4"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5pPr>
    <a:lvl6pPr marL="2286000" lvl="5"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6pPr>
    <a:lvl7pPr marL="2743200" lvl="6"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7pPr>
    <a:lvl8pPr marL="3200400" lvl="7"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8pPr>
    <a:lvl9pPr marL="3657600" lvl="8" indent="0" algn="l" defTabSz="914400" rtl="0" eaLnBrk="1" fontAlgn="base" latinLnBrk="0" hangingPunct="1">
      <a:lnSpc>
        <a:spcPct val="100000"/>
      </a:lnSpc>
      <a:spcBef>
        <a:spcPct val="30000"/>
      </a:spcBef>
      <a:spcAft>
        <a:spcPct val="0"/>
      </a:spcAft>
      <a:buNone/>
      <a:defRPr sz="1200" b="0" i="0" u="none" kern="1200" baseline="0">
        <a:solidFill>
          <a:schemeClr val="tx1"/>
        </a:solidFill>
        <a:latin typeface="Arial" pitchFamily="34" charset="0"/>
        <a:ea typeface="宋体" panose="02010600030101010101" pitchFamily="2" charset="-122"/>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4" name="幻灯片图像占位符 1"/>
          <p:cNvSpPr>
            <a:spLocks noGrp="1" noRot="1" noChangeAspect="1" noTextEdit="1"/>
          </p:cNvSpPr>
          <p:nvPr>
            <p:ph type="sldImg"/>
          </p:nvPr>
        </p:nvSpPr>
        <p:spPr bwMode="auto">
          <a:noFill/>
          <a:ln>
            <a:solidFill>
              <a:srgbClr val="000000"/>
            </a:solidFill>
            <a:miter lim="800000"/>
          </a:ln>
        </p:spPr>
      </p:sp>
      <p:sp>
        <p:nvSpPr>
          <p:cNvPr id="28675" name="备注占位符 2"/>
          <p:cNvSpPr>
            <a:spLocks noGrp="1"/>
          </p:cNvSpPr>
          <p:nvPr>
            <p:ph type="body" idx="1"/>
          </p:nvPr>
        </p:nvSpPr>
        <p:spPr bwMode="auto">
          <a:noFill/>
        </p:spPr>
        <p:txBody>
          <a:bodyPr wrap="square" numCol="1" anchor="t" anchorCtr="0" compatLnSpc="1"/>
          <a:lstStyle/>
          <a:p>
            <a:endParaRPr lang="zh-CN" altLang="en-US" smtClean="0"/>
          </a:p>
        </p:txBody>
      </p:sp>
      <p:sp>
        <p:nvSpPr>
          <p:cNvPr id="28676" name="灯片编号占位符 3"/>
          <p:cNvSpPr>
            <a:spLocks noGrp="1"/>
          </p:cNvSpPr>
          <p:nvPr>
            <p:ph type="sldNum" sz="quarter" idx="5"/>
          </p:nvPr>
        </p:nvSpPr>
        <p:spPr bwMode="auto">
          <a:noFill/>
          <a:ln>
            <a:miter lim="800000"/>
          </a:ln>
        </p:spPr>
        <p:txBody>
          <a:bodyPr/>
          <a:lstStyle/>
          <a:p>
            <a:fld id="{5DF60526-756C-4204-BA54-03923A7D6557}" type="slidenum">
              <a:rPr lang="zh-CN" altLang="en-US"/>
              <a:t>5</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722" name="幻灯片图像占位符 1"/>
          <p:cNvSpPr>
            <a:spLocks noGrp="1" noRot="1" noChangeAspect="1" noTextEdit="1"/>
          </p:cNvSpPr>
          <p:nvPr>
            <p:ph type="sldImg"/>
          </p:nvPr>
        </p:nvSpPr>
        <p:spPr bwMode="auto">
          <a:noFill/>
          <a:ln>
            <a:solidFill>
              <a:srgbClr val="000000"/>
            </a:solidFill>
            <a:miter lim="800000"/>
          </a:ln>
        </p:spPr>
      </p:sp>
      <p:sp>
        <p:nvSpPr>
          <p:cNvPr id="30723" name="备注占位符 2"/>
          <p:cNvSpPr>
            <a:spLocks noGrp="1"/>
          </p:cNvSpPr>
          <p:nvPr>
            <p:ph type="body" idx="1"/>
          </p:nvPr>
        </p:nvSpPr>
        <p:spPr bwMode="auto">
          <a:noFill/>
        </p:spPr>
        <p:txBody>
          <a:bodyPr wrap="square" numCol="1" anchor="t" anchorCtr="0" compatLnSpc="1"/>
          <a:lstStyle/>
          <a:p>
            <a:endParaRPr lang="zh-CN" altLang="en-US" smtClean="0">
              <a:latin typeface="Arial" pitchFamily="34" charset="0"/>
            </a:endParaRPr>
          </a:p>
        </p:txBody>
      </p:sp>
      <p:sp>
        <p:nvSpPr>
          <p:cNvPr id="30724" name="灯片编号占位符 3"/>
          <p:cNvSpPr>
            <a:spLocks noGrp="1"/>
          </p:cNvSpPr>
          <p:nvPr>
            <p:ph type="sldNum" sz="quarter" idx="5"/>
          </p:nvPr>
        </p:nvSpPr>
        <p:spPr bwMode="auto">
          <a:noFill/>
          <a:ln>
            <a:miter lim="800000"/>
          </a:ln>
        </p:spPr>
        <p:txBody>
          <a:bodyPr/>
          <a:lstStyle/>
          <a:p>
            <a:fld id="{C701CF59-9B7B-4522-A12B-49FF82605C2C}" type="slidenum">
              <a:rPr lang="zh-CN" altLang="en-US"/>
              <a:t>6</a:t>
            </a:fld>
            <a:endParaRPr lang="en-US" altLang="zh-CN"/>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770" name="幻灯片图像占位符 1"/>
          <p:cNvSpPr>
            <a:spLocks noGrp="1" noRot="1" noChangeAspect="1" noTextEdit="1"/>
          </p:cNvSpPr>
          <p:nvPr>
            <p:ph type="sldImg"/>
          </p:nvPr>
        </p:nvSpPr>
        <p:spPr bwMode="auto">
          <a:noFill/>
          <a:ln>
            <a:solidFill>
              <a:srgbClr val="000000"/>
            </a:solidFill>
            <a:miter lim="800000"/>
          </a:ln>
        </p:spPr>
      </p:sp>
      <p:sp>
        <p:nvSpPr>
          <p:cNvPr id="32771" name="备注占位符 2"/>
          <p:cNvSpPr>
            <a:spLocks noGrp="1"/>
          </p:cNvSpPr>
          <p:nvPr>
            <p:ph type="body" idx="1"/>
          </p:nvPr>
        </p:nvSpPr>
        <p:spPr bwMode="auto">
          <a:noFill/>
        </p:spPr>
        <p:txBody>
          <a:bodyPr wrap="square" numCol="1" anchor="t" anchorCtr="0" compatLnSpc="1"/>
          <a:lstStyle/>
          <a:p>
            <a:endParaRPr lang="zh-CN" altLang="en-US" smtClean="0">
              <a:latin typeface="Arial" pitchFamily="34" charset="0"/>
            </a:endParaRPr>
          </a:p>
        </p:txBody>
      </p:sp>
      <p:sp>
        <p:nvSpPr>
          <p:cNvPr id="32772" name="灯片编号占位符 3"/>
          <p:cNvSpPr>
            <a:spLocks noGrp="1"/>
          </p:cNvSpPr>
          <p:nvPr>
            <p:ph type="sldNum" sz="quarter" idx="5"/>
          </p:nvPr>
        </p:nvSpPr>
        <p:spPr bwMode="auto">
          <a:noFill/>
          <a:ln>
            <a:miter lim="800000"/>
          </a:ln>
        </p:spPr>
        <p:txBody>
          <a:bodyPr/>
          <a:lstStyle/>
          <a:p>
            <a:fld id="{94D5CE4E-F255-41EA-B687-F5E03BE03C85}" type="slidenum">
              <a:rPr lang="zh-CN" altLang="en-US"/>
              <a:t>7</a:t>
            </a:fld>
            <a:endParaRPr lang="en-US" altLang="zh-CN"/>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18" name="幻灯片图像占位符 1"/>
          <p:cNvSpPr>
            <a:spLocks noGrp="1" noRot="1" noChangeAspect="1" noTextEdit="1"/>
          </p:cNvSpPr>
          <p:nvPr>
            <p:ph type="sldImg"/>
          </p:nvPr>
        </p:nvSpPr>
        <p:spPr bwMode="auto">
          <a:noFill/>
          <a:ln>
            <a:solidFill>
              <a:srgbClr val="000000"/>
            </a:solidFill>
            <a:miter lim="800000"/>
          </a:ln>
        </p:spPr>
      </p:sp>
      <p:sp>
        <p:nvSpPr>
          <p:cNvPr id="34819" name="备注占位符 2"/>
          <p:cNvSpPr>
            <a:spLocks noGrp="1"/>
          </p:cNvSpPr>
          <p:nvPr>
            <p:ph type="body" idx="1"/>
          </p:nvPr>
        </p:nvSpPr>
        <p:spPr bwMode="auto">
          <a:noFill/>
        </p:spPr>
        <p:txBody>
          <a:bodyPr wrap="square" numCol="1" anchor="t" anchorCtr="0" compatLnSpc="1"/>
          <a:lstStyle/>
          <a:p>
            <a:endParaRPr lang="zh-CN" altLang="en-US" smtClean="0">
              <a:latin typeface="Arial" pitchFamily="34" charset="0"/>
            </a:endParaRPr>
          </a:p>
        </p:txBody>
      </p:sp>
      <p:sp>
        <p:nvSpPr>
          <p:cNvPr id="34820" name="灯片编号占位符 3"/>
          <p:cNvSpPr>
            <a:spLocks noGrp="1"/>
          </p:cNvSpPr>
          <p:nvPr>
            <p:ph type="sldNum" sz="quarter" idx="5"/>
          </p:nvPr>
        </p:nvSpPr>
        <p:spPr bwMode="auto">
          <a:noFill/>
          <a:ln>
            <a:miter lim="800000"/>
          </a:ln>
        </p:spPr>
        <p:txBody>
          <a:bodyPr/>
          <a:lstStyle/>
          <a:p>
            <a:fld id="{8165B11E-CB26-475A-9992-5D8490493CDC}" type="slidenum">
              <a:rPr lang="zh-CN" altLang="en-US"/>
              <a:t>8</a:t>
            </a:fld>
            <a:endParaRPr lang="en-US" altLang="zh-CN"/>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66" name="幻灯片图像占位符 1"/>
          <p:cNvSpPr>
            <a:spLocks noGrp="1" noRot="1" noChangeAspect="1" noTextEdit="1"/>
          </p:cNvSpPr>
          <p:nvPr>
            <p:ph type="sldImg"/>
          </p:nvPr>
        </p:nvSpPr>
        <p:spPr bwMode="auto">
          <a:noFill/>
          <a:ln>
            <a:solidFill>
              <a:srgbClr val="000000"/>
            </a:solidFill>
            <a:miter lim="800000"/>
          </a:ln>
        </p:spPr>
      </p:sp>
      <p:sp>
        <p:nvSpPr>
          <p:cNvPr id="36867" name="备注占位符 2"/>
          <p:cNvSpPr>
            <a:spLocks noGrp="1"/>
          </p:cNvSpPr>
          <p:nvPr>
            <p:ph type="body" idx="1"/>
          </p:nvPr>
        </p:nvSpPr>
        <p:spPr bwMode="auto">
          <a:noFill/>
        </p:spPr>
        <p:txBody>
          <a:bodyPr wrap="square" numCol="1" anchor="t" anchorCtr="0" compatLnSpc="1"/>
          <a:lstStyle/>
          <a:p>
            <a:endParaRPr lang="zh-CN" altLang="en-US" smtClean="0">
              <a:latin typeface="Arial" pitchFamily="34" charset="0"/>
            </a:endParaRPr>
          </a:p>
        </p:txBody>
      </p:sp>
      <p:sp>
        <p:nvSpPr>
          <p:cNvPr id="36868" name="灯片编号占位符 3"/>
          <p:cNvSpPr>
            <a:spLocks noGrp="1"/>
          </p:cNvSpPr>
          <p:nvPr>
            <p:ph type="sldNum" sz="quarter" idx="5"/>
          </p:nvPr>
        </p:nvSpPr>
        <p:spPr bwMode="auto">
          <a:noFill/>
          <a:ln>
            <a:miter lim="800000"/>
          </a:ln>
        </p:spPr>
        <p:txBody>
          <a:bodyPr/>
          <a:lstStyle/>
          <a:p>
            <a:fld id="{CC571ABB-D4B8-44E8-9003-84AEB2094EF1}" type="slidenum">
              <a:rPr lang="zh-CN" altLang="en-US"/>
              <a:t>9</a:t>
            </a:fld>
            <a:endParaRPr lang="en-US" altLang="zh-CN"/>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914" name="幻灯片图像占位符 1"/>
          <p:cNvSpPr>
            <a:spLocks noGrp="1" noRot="1" noChangeAspect="1" noTextEdit="1"/>
          </p:cNvSpPr>
          <p:nvPr>
            <p:ph type="sldImg"/>
          </p:nvPr>
        </p:nvSpPr>
        <p:spPr bwMode="auto">
          <a:noFill/>
          <a:ln>
            <a:solidFill>
              <a:srgbClr val="000000"/>
            </a:solidFill>
            <a:miter lim="800000"/>
          </a:ln>
        </p:spPr>
      </p:sp>
      <p:sp>
        <p:nvSpPr>
          <p:cNvPr id="38915" name="备注占位符 2"/>
          <p:cNvSpPr>
            <a:spLocks noGrp="1"/>
          </p:cNvSpPr>
          <p:nvPr>
            <p:ph type="body" idx="1"/>
          </p:nvPr>
        </p:nvSpPr>
        <p:spPr bwMode="auto">
          <a:noFill/>
        </p:spPr>
        <p:txBody>
          <a:bodyPr wrap="square" numCol="1" anchor="t" anchorCtr="0" compatLnSpc="1"/>
          <a:lstStyle/>
          <a:p>
            <a:endParaRPr lang="zh-CN" altLang="en-US" smtClean="0">
              <a:latin typeface="Arial" pitchFamily="34" charset="0"/>
            </a:endParaRPr>
          </a:p>
        </p:txBody>
      </p:sp>
      <p:sp>
        <p:nvSpPr>
          <p:cNvPr id="38916" name="灯片编号占位符 3"/>
          <p:cNvSpPr>
            <a:spLocks noGrp="1"/>
          </p:cNvSpPr>
          <p:nvPr>
            <p:ph type="sldNum" sz="quarter" idx="5"/>
          </p:nvPr>
        </p:nvSpPr>
        <p:spPr bwMode="auto">
          <a:noFill/>
          <a:ln>
            <a:miter lim="800000"/>
          </a:ln>
        </p:spPr>
        <p:txBody>
          <a:bodyPr/>
          <a:lstStyle/>
          <a:p>
            <a:fld id="{3F62F302-84E7-47C2-B35C-296AA5BED5C8}" type="slidenum">
              <a:rPr lang="zh-CN" altLang="en-US"/>
              <a:t>10</a:t>
            </a:fld>
            <a:endParaRPr lang="en-US"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2DC284-8715-4E9D-950D-090717566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CDFD6E-93B7-4444-A0D4-6AC056D620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1887FF-93B3-48CF-8D95-3EE59C7375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723365-72DA-4644-B73D-CF76BEF2AD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E02ADC-C3EC-4C07-9F1A-91F26AEBBD9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25AFF2A-CC81-4207-A530-48C00FFA54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7A0AE9-3113-4F24-A288-AE43789366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E0EC9D-40B9-4076-8D07-7C9ED0705C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015F57-6DDE-4A5A-A44F-77ED41EE71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DABB6C-5DF0-442E-9A2A-6AD9F6744B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278492-53D2-4590-A8E8-8543CDDDCB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showMasterPhAnim="0" type="title">
  <p:cSld name="标题幻灯片">
    <p:bg>
      <p:bgPr>
        <a:solidFill>
          <a:schemeClr val="bg1"/>
        </a:solidFill>
        <a:effectLst/>
      </p:bgPr>
    </p:bg>
    <p:spTree>
      <p:nvGrpSpPr>
        <p:cNvPr id="1" name=""/>
        <p:cNvGrpSpPr/>
        <p:nvPr/>
      </p:nvGrpSpPr>
      <p:grpSpPr>
        <a:xfrm>
          <a:off x="0" y="0"/>
          <a:ext cx="0" cy="0"/>
        </a:xfrm>
      </p:grpSpPr>
      <p:grpSp>
        <p:nvGrpSpPr>
          <p:cNvPr id="31746" name="组合 31745"/>
          <p:cNvGrpSpPr/>
          <p:nvPr/>
        </p:nvGrpSpPr>
        <p:grpSpPr>
          <a:xfrm>
            <a:off x="0" y="0"/>
            <a:ext cx="9140825" cy="6850063"/>
            <a:chExt cx="5758" cy="4315"/>
          </a:xfrm>
        </p:grpSpPr>
        <p:grpSp>
          <p:nvGrpSpPr>
            <p:cNvPr id="31747" name="组合 31746"/>
            <p:cNvGrpSpPr/>
            <p:nvPr userDrawn="1"/>
          </p:nvGrpSpPr>
          <p:grpSpPr>
            <a:xfrm>
              <a:off x="1728" y="2230"/>
              <a:ext cx="4027" cy="2085"/>
              <a:chOff x="1728" y="2230"/>
              <a:chExt cx="4027" cy="2085"/>
            </a:xfrm>
          </p:grpSpPr>
          <p:sp>
            <p:nvSpPr>
              <p:cNvPr id="31748" name="任意多边形 31747"/>
              <p:cNvSpPr/>
              <p:nvPr/>
            </p:nvSpPr>
            <p:spPr>
              <a:xfrm>
                <a:off x="1728" y="2644"/>
                <a:ext cx="2882" cy="1671"/>
              </a:xfrm>
              <a:custGeom>
                <a:rect l="0" t="0" r="0" b="0"/>
                <a:pathLst>
                  <a:path w="2882" h="1670">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1749" name="任意多边形 31748"/>
              <p:cNvSpPr/>
              <p:nvPr/>
            </p:nvSpPr>
            <p:spPr>
              <a:xfrm>
                <a:off x="4170" y="2671"/>
                <a:ext cx="1259" cy="811"/>
              </a:xfrm>
              <a:custGeom>
                <a:rect l="0" t="0" r="0" b="0"/>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1750" name="任意多边形 31749"/>
              <p:cNvSpPr/>
              <p:nvPr/>
            </p:nvSpPr>
            <p:spPr>
              <a:xfrm>
                <a:off x="2900" y="3346"/>
                <a:ext cx="2849" cy="969"/>
              </a:xfrm>
              <a:custGeom>
                <a:rect l="0" t="0" r="0" b="0"/>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alpha val="100000"/>
                    </a:schemeClr>
                  </a:gs>
                  <a:gs pos="100000">
                    <a:schemeClr val="bg1">
                      <a:alpha val="100000"/>
                    </a:schemeClr>
                  </a:gs>
                </a:gsLst>
                <a:lin ang="54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1751" name="任意多边形 31750"/>
              <p:cNvSpPr/>
              <p:nvPr/>
            </p:nvSpPr>
            <p:spPr>
              <a:xfrm>
                <a:off x="2748" y="2230"/>
                <a:ext cx="3007" cy="2085"/>
              </a:xfrm>
              <a:custGeom>
                <a:rect l="0" t="0" r="0" b="0"/>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1752" name="任意多边形 31751"/>
              <p:cNvSpPr/>
              <p:nvPr/>
            </p:nvSpPr>
            <p:spPr>
              <a:xfrm>
                <a:off x="4501" y="2317"/>
                <a:ext cx="1248" cy="539"/>
              </a:xfrm>
              <a:custGeom>
                <a:rect l="0" t="0" r="0" b="0"/>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31753" name="任意多边形 31752"/>
            <p:cNvSpPr/>
            <p:nvPr/>
          </p:nvSpPr>
          <p:spPr>
            <a:xfrm>
              <a:off x="3322" y="1341"/>
              <a:ext cx="1825" cy="1537"/>
            </a:xfrm>
            <a:custGeom>
              <a:rect l="0" t="0" r="0" b="0"/>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1754" name="任意多边形 31753"/>
            <p:cNvSpPr/>
            <p:nvPr/>
          </p:nvSpPr>
          <p:spPr>
            <a:xfrm>
              <a:off x="0" y="0"/>
              <a:ext cx="5758" cy="1776"/>
            </a:xfrm>
            <a:custGeom>
              <a:rect l="0" t="0" r="0" b="0"/>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31755" name="标题 31754"/>
          <p:cNvSpPr>
            <a:spLocks noGrp="1"/>
          </p:cNvSpPr>
          <p:nvPr>
            <p:ph type="ctrTitle" sz="quarter"/>
          </p:nvPr>
        </p:nvSpPr>
        <p:spPr>
          <a:xfrm>
            <a:off x="685800" y="1736725"/>
            <a:ext cx="7772400" cy="1920875"/>
          </a:xfrm>
          <a:prstGeom prst="rect">
            <a:avLst/>
          </a:prstGeom>
          <a:noFill/>
          <a:ln w="9525">
            <a:noFill/>
          </a:ln>
        </p:spPr>
        <p:txBody>
          <a:bodyPr anchor="ctr" anchorCtr="0"/>
          <a:lstStyle>
            <a:lvl1pPr lvl="0">
              <a:buClrTx/>
              <a:buSzTx/>
              <a:buFontTx/>
              <a:defRPr/>
            </a:lvl1pPr>
          </a:lstStyle>
          <a:p>
            <a:pPr lvl="0"/>
            <a:r>
              <a:rPr lang="zh-CN" altLang="en-US"/>
              <a:t>单击此处编辑母版标题样式</a:t>
            </a:r>
          </a:p>
        </p:txBody>
      </p:sp>
      <p:sp>
        <p:nvSpPr>
          <p:cNvPr id="31756" name="副标题 31755"/>
          <p:cNvSpPr>
            <a:spLocks noGrp="1"/>
          </p:cNvSpPr>
          <p:nvPr>
            <p:ph type="subTitle" sz="quarter" idx="1"/>
          </p:nvPr>
        </p:nvSpPr>
        <p:spPr>
          <a:xfrm>
            <a:off x="1371600" y="3886200"/>
            <a:ext cx="6400800" cy="1752600"/>
          </a:xfrm>
          <a:prstGeom prst="rect">
            <a:avLst/>
          </a:prstGeom>
          <a:noFill/>
          <a:ln w="9525">
            <a:noFill/>
          </a:ln>
        </p:spPr>
        <p:txBody>
          <a:bodyPr anchor="t" anchorCtr="0"/>
          <a:lstStyle>
            <a:lvl1pPr marL="0" lvl="0" indent="0" algn="ctr">
              <a:buClr>
                <a:schemeClr val="hlink"/>
              </a:buClr>
              <a:buSzPct val="70000"/>
              <a:buFont typeface="Wingdings" panose="05000000000000000000" pitchFamily="2" charset="2"/>
              <a:buNone/>
              <a:defRPr/>
            </a:lvl1pPr>
            <a:lvl2pPr marL="457200" lvl="1" indent="0" algn="ctr">
              <a:buClr>
                <a:schemeClr val="accent2"/>
              </a:buClr>
              <a:buSzPct val="70000"/>
              <a:buFont typeface="Wingdings" panose="05000000000000000000" pitchFamily="2" charset="2"/>
              <a:buNone/>
              <a:defRPr/>
            </a:lvl2pPr>
            <a:lvl3pPr marL="914400" lvl="2" indent="0" algn="ctr">
              <a:buClr>
                <a:schemeClr val="tx2"/>
              </a:buClr>
              <a:buSzPct val="70000"/>
              <a:buFont typeface="Wingdings" panose="05000000000000000000" pitchFamily="2" charset="2"/>
              <a:buNone/>
              <a:defRPr/>
            </a:lvl3pPr>
            <a:lvl4pPr marL="1371600" lvl="3" indent="0" algn="ctr">
              <a:buClr>
                <a:schemeClr val="accent2"/>
              </a:buClr>
              <a:buSzPct val="70000"/>
              <a:buFont typeface="Wingdings" panose="05000000000000000000" pitchFamily="2" charset="2"/>
              <a:buNone/>
              <a:defRPr/>
            </a:lvl4pPr>
            <a:lvl5pPr marL="1828800" lvl="4" indent="0" algn="ctr">
              <a:buClr>
                <a:schemeClr val="hlink"/>
              </a:buClr>
              <a:buSzPct val="70000"/>
              <a:buFont typeface="Wingdings" panose="05000000000000000000" pitchFamily="2" charset="2"/>
              <a:buNone/>
              <a:defRPr/>
            </a:lvl5pPr>
          </a:lstStyle>
          <a:p>
            <a:pPr lvl="0"/>
            <a:r>
              <a:rPr lang="zh-CN" altLang="en-US"/>
              <a:t>单击此处编辑母版副标题样式</a:t>
            </a:r>
          </a:p>
        </p:txBody>
      </p:sp>
      <p:sp>
        <p:nvSpPr>
          <p:cNvPr id="31757" name="日期占位符 31756"/>
          <p:cNvSpPr>
            <a:spLocks noGrp="1"/>
          </p:cNvSpPr>
          <p:nvPr>
            <p:ph type="dt" sz="quarter" idx="2"/>
          </p:nvPr>
        </p:nvSpPr>
        <p:spPr>
          <a:xfrm>
            <a:off x="457200" y="6248400"/>
            <a:ext cx="2133600" cy="476250"/>
          </a:xfrm>
          <a:prstGeom prst="rect">
            <a:avLst/>
          </a:prstGeom>
          <a:noFill/>
          <a:ln w="9525">
            <a:noFill/>
          </a:ln>
        </p:spPr>
        <p:txBody>
          <a:bodyPr anchor="b" anchorCtr="0"/>
          <a:lstStyle>
            <a:lvl1pPr>
              <a:defRPr sz="1200"/>
            </a:lvl1pPr>
          </a:lstStyle>
          <a:p>
            <a:pPr eaLnBrk="1" hangingPunct="1"/>
            <a:endParaRPr lang="zh-CN" altLang="en-US"/>
          </a:p>
        </p:txBody>
      </p:sp>
      <p:sp>
        <p:nvSpPr>
          <p:cNvPr id="31758" name="页脚占位符 31757"/>
          <p:cNvSpPr>
            <a:spLocks noGrp="1"/>
          </p:cNvSpPr>
          <p:nvPr>
            <p:ph type="ftr" sz="quarter" idx="3"/>
          </p:nvPr>
        </p:nvSpPr>
        <p:spPr>
          <a:xfrm>
            <a:off x="3124200" y="6251575"/>
            <a:ext cx="2895600" cy="476250"/>
          </a:xfrm>
          <a:prstGeom prst="rect">
            <a:avLst/>
          </a:prstGeom>
          <a:noFill/>
          <a:ln w="9525">
            <a:noFill/>
          </a:ln>
        </p:spPr>
        <p:txBody>
          <a:bodyPr anchor="b" anchorCtr="0"/>
          <a:lstStyle>
            <a:lvl1pPr algn="ctr">
              <a:defRPr sz="1200"/>
            </a:lvl1pPr>
          </a:lstStyle>
          <a:p>
            <a:pPr eaLnBrk="1" hangingPunct="1"/>
            <a:r>
              <a:rPr lang="zh-CN" altLang="en-US"/>
              <a:t>会计学</a:t>
            </a:r>
          </a:p>
        </p:txBody>
      </p:sp>
      <p:sp>
        <p:nvSpPr>
          <p:cNvPr id="31759" name="灯片编号占位符 31758"/>
          <p:cNvSpPr>
            <a:spLocks noGrp="1"/>
          </p:cNvSpPr>
          <p:nvPr>
            <p:ph type="sldNum" sz="quarter" idx="4"/>
          </p:nvPr>
        </p:nvSpPr>
        <p:spPr>
          <a:xfrm>
            <a:off x="6553200" y="6254750"/>
            <a:ext cx="2133600" cy="476250"/>
          </a:xfrm>
          <a:prstGeom prst="rect">
            <a:avLst/>
          </a:prstGeom>
          <a:noFill/>
          <a:ln w="9525">
            <a:noFill/>
          </a:ln>
        </p:spPr>
        <p:txBody>
          <a:bodyPr anchor="b" anchorCtr="0"/>
          <a:lstStyle>
            <a:lvl1pPr algn="r">
              <a:defRPr sz="1200"/>
            </a:lvl1pPr>
          </a:lstStyle>
          <a:p>
            <a:pPr eaLnBrk="1" hangingPunct="1"/>
            <a:fld id="{9A0DB2DC-4C9A-4742-B13C-FB6460FD3503}" type="slidenum">
              <a:rPr lang="zh-CN" altLang="en-US"/>
              <a:t>‹#›</a:t>
            </a:fld>
            <a:endParaRPr lang="zh-CN" altLang="en-US"/>
          </a:p>
        </p:txBody>
      </p:sp>
    </p:spTree>
  </p:cSld>
  <p:clrMapOvr>
    <a:masterClrMapping/>
  </p:clrMapOvr>
  <p:transition/>
  <p:timing/>
  <p:hf hdr="0" dt="0"/>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zh-CN" altLang="en-US"/>
          </a:p>
        </p:txBody>
      </p:sp>
      <p:sp>
        <p:nvSpPr>
          <p:cNvPr id="5" name="页脚占位符 4"/>
          <p:cNvSpPr>
            <a:spLocks noGrp="1"/>
          </p:cNvSpPr>
          <p:nvPr>
            <p:ph type="ftr" sz="quarter" idx="11"/>
          </p:nvPr>
        </p:nvSpPr>
        <p:spPr/>
        <p:txBody>
          <a:bodyPr/>
          <a:lstStyle/>
          <a:p>
            <a:pPr lvl="0" eaLnBrk="1" hangingPunct="1"/>
            <a:r>
              <a:rPr lang="zh-CN" altLang="en-US"/>
              <a:t>会计学</a:t>
            </a: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pPr lvl="0" eaLnBrk="1" hangingPunct="1"/>
            <a:endParaRPr lang="zh-CN" altLang="en-US"/>
          </a:p>
        </p:txBody>
      </p:sp>
      <p:sp>
        <p:nvSpPr>
          <p:cNvPr id="5" name="页脚占位符 4"/>
          <p:cNvSpPr>
            <a:spLocks noGrp="1"/>
          </p:cNvSpPr>
          <p:nvPr>
            <p:ph type="ftr" sz="quarter" idx="11"/>
          </p:nvPr>
        </p:nvSpPr>
        <p:spPr/>
        <p:txBody>
          <a:bodyPr/>
          <a:lstStyle/>
          <a:p>
            <a:pPr lvl="0" eaLnBrk="1" hangingPunct="1"/>
            <a:r>
              <a:rPr lang="zh-CN" altLang="en-US"/>
              <a:t>会计学</a:t>
            </a: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2504"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4296" y="1600200"/>
            <a:ext cx="4032504" cy="4525963"/>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pPr lvl="0" eaLnBrk="1" hangingPunct="1"/>
            <a:endParaRPr lang="zh-CN" altLang="en-US"/>
          </a:p>
        </p:txBody>
      </p:sp>
      <p:sp>
        <p:nvSpPr>
          <p:cNvPr id="6" name="页脚占位符 5"/>
          <p:cNvSpPr>
            <a:spLocks noGrp="1"/>
          </p:cNvSpPr>
          <p:nvPr>
            <p:ph type="ftr" sz="quarter" idx="11"/>
          </p:nvPr>
        </p:nvSpPr>
        <p:spPr/>
        <p:txBody>
          <a:bodyPr/>
          <a:lstStyle/>
          <a:p>
            <a:pPr lvl="0" eaLnBrk="1" hangingPunct="1"/>
            <a:r>
              <a:rPr lang="zh-CN" altLang="en-US"/>
              <a:t>会计学</a:t>
            </a: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a:r>
              <a:rPr lang="zh-CN" altLang="en-US"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pPr lvl="0" eaLnBrk="1" hangingPunct="1"/>
            <a:endParaRPr lang="zh-CN" altLang="en-US"/>
          </a:p>
        </p:txBody>
      </p:sp>
      <p:sp>
        <p:nvSpPr>
          <p:cNvPr id="8" name="页脚占位符 7"/>
          <p:cNvSpPr>
            <a:spLocks noGrp="1"/>
          </p:cNvSpPr>
          <p:nvPr>
            <p:ph type="ftr" sz="quarter" idx="11"/>
          </p:nvPr>
        </p:nvSpPr>
        <p:spPr/>
        <p:txBody>
          <a:bodyPr/>
          <a:lstStyle/>
          <a:p>
            <a:pPr lvl="0" eaLnBrk="1" hangingPunct="1"/>
            <a:r>
              <a:rPr lang="zh-CN" altLang="en-US"/>
              <a:t>会计学</a:t>
            </a: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pPr lvl="0" eaLnBrk="1" hangingPunct="1"/>
            <a:endParaRPr lang="zh-CN" altLang="en-US"/>
          </a:p>
        </p:txBody>
      </p:sp>
      <p:sp>
        <p:nvSpPr>
          <p:cNvPr id="4" name="页脚占位符 3"/>
          <p:cNvSpPr>
            <a:spLocks noGrp="1"/>
          </p:cNvSpPr>
          <p:nvPr>
            <p:ph type="ftr" sz="quarter" idx="11"/>
          </p:nvPr>
        </p:nvSpPr>
        <p:spPr/>
        <p:txBody>
          <a:bodyPr/>
          <a:lstStyle/>
          <a:p>
            <a:pPr lvl="0" eaLnBrk="1" hangingPunct="1"/>
            <a:r>
              <a:rPr lang="zh-CN" altLang="en-US"/>
              <a:t>会计学</a:t>
            </a: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lvl="0" eaLnBrk="1" hangingPunct="1"/>
            <a:endParaRPr lang="zh-CN" altLang="en-US"/>
          </a:p>
        </p:txBody>
      </p:sp>
      <p:sp>
        <p:nvSpPr>
          <p:cNvPr id="3" name="页脚占位符 2"/>
          <p:cNvSpPr>
            <a:spLocks noGrp="1"/>
          </p:cNvSpPr>
          <p:nvPr>
            <p:ph type="ftr" sz="quarter" idx="11"/>
          </p:nvPr>
        </p:nvSpPr>
        <p:spPr/>
        <p:txBody>
          <a:bodyPr/>
          <a:lstStyle/>
          <a:p>
            <a:pPr lvl="0" eaLnBrk="1" hangingPunct="1"/>
            <a:r>
              <a:rPr lang="zh-CN" altLang="en-US"/>
              <a:t>会计学</a:t>
            </a: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lvl="0" eaLnBrk="1" hangingPunct="1"/>
            <a:endParaRPr lang="zh-CN" altLang="en-US"/>
          </a:p>
        </p:txBody>
      </p:sp>
      <p:sp>
        <p:nvSpPr>
          <p:cNvPr id="6" name="页脚占位符 5"/>
          <p:cNvSpPr>
            <a:spLocks noGrp="1"/>
          </p:cNvSpPr>
          <p:nvPr>
            <p:ph type="ftr" sz="quarter" idx="11"/>
          </p:nvPr>
        </p:nvSpPr>
        <p:spPr/>
        <p:txBody>
          <a:bodyPr/>
          <a:lstStyle/>
          <a:p>
            <a:pPr lvl="0" eaLnBrk="1" hangingPunct="1"/>
            <a:r>
              <a:rPr lang="zh-CN" altLang="en-US"/>
              <a:t>会计学</a:t>
            </a: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zh-CN" altLang="en-US"/>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pPr lvl="0" eaLnBrk="1" hangingPunct="1"/>
            <a:endParaRPr lang="zh-CN" altLang="en-US"/>
          </a:p>
        </p:txBody>
      </p:sp>
      <p:sp>
        <p:nvSpPr>
          <p:cNvPr id="6" name="页脚占位符 5"/>
          <p:cNvSpPr>
            <a:spLocks noGrp="1"/>
          </p:cNvSpPr>
          <p:nvPr>
            <p:ph type="ftr" sz="quarter" idx="11"/>
          </p:nvPr>
        </p:nvSpPr>
        <p:spPr/>
        <p:txBody>
          <a:bodyPr/>
          <a:lstStyle/>
          <a:p>
            <a:pPr lvl="0" eaLnBrk="1" hangingPunct="1"/>
            <a:r>
              <a:rPr lang="zh-CN" altLang="en-US"/>
              <a:t>会计学</a:t>
            </a: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zh-CN" altLang="en-US"/>
          </a:p>
        </p:txBody>
      </p:sp>
      <p:sp>
        <p:nvSpPr>
          <p:cNvPr id="5" name="页脚占位符 4"/>
          <p:cNvSpPr>
            <a:spLocks noGrp="1"/>
          </p:cNvSpPr>
          <p:nvPr>
            <p:ph type="ftr" sz="quarter" idx="11"/>
          </p:nvPr>
        </p:nvSpPr>
        <p:spPr/>
        <p:txBody>
          <a:bodyPr/>
          <a:lstStyle/>
          <a:p>
            <a:pPr lvl="0" eaLnBrk="1" hangingPunct="1"/>
            <a:r>
              <a:rPr lang="zh-CN" altLang="en-US"/>
              <a:t>会计学</a:t>
            </a: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5293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pPr lvl="0" eaLnBrk="1" hangingPunct="1"/>
            <a:endParaRPr lang="zh-CN" altLang="en-US"/>
          </a:p>
        </p:txBody>
      </p:sp>
      <p:sp>
        <p:nvSpPr>
          <p:cNvPr id="5" name="页脚占位符 4"/>
          <p:cNvSpPr>
            <a:spLocks noGrp="1"/>
          </p:cNvSpPr>
          <p:nvPr>
            <p:ph type="ftr" sz="quarter" idx="11"/>
          </p:nvPr>
        </p:nvSpPr>
        <p:spPr/>
        <p:txBody>
          <a:bodyPr/>
          <a:lstStyle/>
          <a:p>
            <a:pPr lvl="0" eaLnBrk="1" hangingPunct="1"/>
            <a:r>
              <a:rPr lang="zh-CN" altLang="en-US"/>
              <a:t>会计学</a:t>
            </a: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bl" preserve="1">
  <p:cSld name="标题和表格">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表格占位符 2"/>
          <p:cNvSpPr>
            <a:spLocks noGrp="1"/>
          </p:cNvSpPr>
          <p:nvPr>
            <p:ph type="tbl" idx="1"/>
          </p:nvPr>
        </p:nvSpPr>
        <p:spPr/>
        <p:txBody>
          <a:bodyPr/>
          <a:lstStyle/>
          <a:p>
            <a:endParaRPr lang="zh-CN" altLang="en-US"/>
          </a:p>
        </p:txBody>
      </p:sp>
      <p:sp>
        <p:nvSpPr>
          <p:cNvPr id="4" name="日期占位符 3"/>
          <p:cNvSpPr>
            <a:spLocks noGrp="1"/>
          </p:cNvSpPr>
          <p:nvPr>
            <p:ph type="dt" sz="half" idx="10"/>
          </p:nvPr>
        </p:nvSpPr>
        <p:spPr/>
        <p:txBody>
          <a:bodyPr/>
          <a:lstStyle/>
          <a:p>
            <a:pPr lvl="0" eaLnBrk="1" hangingPunct="1"/>
            <a:endParaRPr lang="zh-CN" altLang="en-US"/>
          </a:p>
        </p:txBody>
      </p:sp>
      <p:sp>
        <p:nvSpPr>
          <p:cNvPr id="5" name="页脚占位符 4"/>
          <p:cNvSpPr>
            <a:spLocks noGrp="1"/>
          </p:cNvSpPr>
          <p:nvPr>
            <p:ph type="ftr" sz="quarter" idx="11"/>
          </p:nvPr>
        </p:nvSpPr>
        <p:spPr/>
        <p:txBody>
          <a:bodyPr/>
          <a:lstStyle/>
          <a:p>
            <a:pPr lvl="0" eaLnBrk="1" hangingPunct="1"/>
            <a:r>
              <a:rPr lang="zh-CN" altLang="en-US"/>
              <a:t>会计学</a:t>
            </a: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30722" name="日期占位符 30721"/>
          <p:cNvSpPr>
            <a:spLocks noGrp="1"/>
          </p:cNvSpPr>
          <p:nvPr>
            <p:ph type="dt" sz="half" idx="2"/>
          </p:nvPr>
        </p:nvSpPr>
        <p:spPr>
          <a:xfrm>
            <a:off x="457200" y="6251575"/>
            <a:ext cx="2133600" cy="476250"/>
          </a:xfrm>
          <a:prstGeom prst="rect">
            <a:avLst/>
          </a:prstGeom>
          <a:noFill/>
          <a:ln w="9525">
            <a:noFill/>
          </a:ln>
        </p:spPr>
        <p:txBody>
          <a:bodyPr anchor="b" anchorCtr="0"/>
          <a:lstStyle>
            <a:defPPr>
              <a:defRPr lang="zh-CN"/>
            </a:defPPr>
            <a:lvl1pPr marL="0" lvl="0" indent="0" algn="l" defTabSz="914400" rtl="0" eaLnBrk="0" fontAlgn="base" latinLnBrk="0" hangingPunct="0">
              <a:lnSpc>
                <a:spcPct val="100000"/>
              </a:lnSpc>
              <a:spcBef>
                <a:spcPct val="0"/>
              </a:spcBef>
              <a:spcAft>
                <a:spcPct val="0"/>
              </a:spcAft>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endParaRPr lang="zh-CN" altLang="en-US"/>
          </a:p>
        </p:txBody>
      </p:sp>
      <p:sp>
        <p:nvSpPr>
          <p:cNvPr id="30723" name="灯片编号占位符 30722"/>
          <p:cNvSpPr>
            <a:spLocks noGrp="1"/>
          </p:cNvSpPr>
          <p:nvPr>
            <p:ph type="sldNum" sz="quarter" idx="4"/>
          </p:nvPr>
        </p:nvSpPr>
        <p:spPr>
          <a:xfrm>
            <a:off x="6553200" y="6248400"/>
            <a:ext cx="2133600" cy="476250"/>
          </a:xfrm>
          <a:prstGeom prst="rect">
            <a:avLst/>
          </a:prstGeom>
          <a:noFill/>
          <a:ln w="9525">
            <a:noFill/>
          </a:ln>
        </p:spPr>
        <p:txBody>
          <a:bodyPr anchor="b" anchorCtr="0"/>
          <a:lstStyle>
            <a:defPPr>
              <a:defRPr lang="zh-CN"/>
            </a:defPPr>
            <a:lvl1pPr marL="0" lvl="0" indent="0" algn="r" defTabSz="914400" rtl="0" eaLnBrk="0" fontAlgn="base" latinLnBrk="0" hangingPunct="0">
              <a:lnSpc>
                <a:spcPct val="100000"/>
              </a:lnSpc>
              <a:spcBef>
                <a:spcPct val="0"/>
              </a:spcBef>
              <a:spcAft>
                <a:spcPct val="0"/>
              </a:spcAft>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fld id="{9A0DB2DC-4C9A-4742-B13C-FB6460FD3503}" type="slidenum">
              <a:rPr lang="zh-CN" altLang="en-US"/>
              <a:t>‹#›</a:t>
            </a:fld>
            <a:endParaRPr lang="zh-CN" altLang="en-US"/>
          </a:p>
        </p:txBody>
      </p:sp>
      <p:grpSp>
        <p:nvGrpSpPr>
          <p:cNvPr id="30724" name="组合 30723"/>
          <p:cNvGrpSpPr/>
          <p:nvPr/>
        </p:nvGrpSpPr>
        <p:grpSpPr>
          <a:xfrm>
            <a:off x="0" y="0"/>
            <a:ext cx="9140825" cy="6850063"/>
            <a:chExt cx="5758" cy="4315"/>
          </a:xfrm>
        </p:grpSpPr>
        <p:grpSp>
          <p:nvGrpSpPr>
            <p:cNvPr id="30725" name="组合 30724"/>
            <p:cNvGrpSpPr/>
            <p:nvPr userDrawn="1"/>
          </p:nvGrpSpPr>
          <p:grpSpPr>
            <a:xfrm>
              <a:off x="1728" y="2230"/>
              <a:ext cx="4027" cy="2085"/>
              <a:chOff x="1728" y="2230"/>
              <a:chExt cx="4027" cy="2085"/>
            </a:xfrm>
          </p:grpSpPr>
          <p:sp>
            <p:nvSpPr>
              <p:cNvPr id="30726" name="任意多边形 30725"/>
              <p:cNvSpPr/>
              <p:nvPr/>
            </p:nvSpPr>
            <p:spPr>
              <a:xfrm>
                <a:off x="1728" y="2644"/>
                <a:ext cx="2882" cy="1671"/>
              </a:xfrm>
              <a:custGeom>
                <a:rect l="0" t="0" r="0" b="0"/>
                <a:pathLst>
                  <a:path w="2882" h="1670">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0727" name="任意多边形 30726"/>
              <p:cNvSpPr/>
              <p:nvPr/>
            </p:nvSpPr>
            <p:spPr>
              <a:xfrm>
                <a:off x="4170" y="2671"/>
                <a:ext cx="1259" cy="811"/>
              </a:xfrm>
              <a:custGeom>
                <a:rect l="0" t="0" r="0" b="0"/>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0728" name="任意多边形 30727"/>
              <p:cNvSpPr/>
              <p:nvPr/>
            </p:nvSpPr>
            <p:spPr>
              <a:xfrm>
                <a:off x="2900" y="3346"/>
                <a:ext cx="2849" cy="969"/>
              </a:xfrm>
              <a:custGeom>
                <a:rect l="0" t="0" r="0" b="0"/>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alpha val="100000"/>
                    </a:schemeClr>
                  </a:gs>
                  <a:gs pos="100000">
                    <a:schemeClr val="bg1">
                      <a:alpha val="100000"/>
                    </a:schemeClr>
                  </a:gs>
                </a:gsLst>
                <a:lin ang="54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0729" name="任意多边形 30728"/>
              <p:cNvSpPr/>
              <p:nvPr/>
            </p:nvSpPr>
            <p:spPr>
              <a:xfrm>
                <a:off x="2748" y="2230"/>
                <a:ext cx="3007" cy="2085"/>
              </a:xfrm>
              <a:custGeom>
                <a:rect l="0" t="0" r="0" b="0"/>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0730" name="任意多边形 30729"/>
              <p:cNvSpPr/>
              <p:nvPr/>
            </p:nvSpPr>
            <p:spPr>
              <a:xfrm>
                <a:off x="4501" y="2317"/>
                <a:ext cx="1248" cy="539"/>
              </a:xfrm>
              <a:custGeom>
                <a:rect l="0" t="0" r="0" b="0"/>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30731" name="任意多边形 30730"/>
            <p:cNvSpPr/>
            <p:nvPr/>
          </p:nvSpPr>
          <p:spPr>
            <a:xfrm>
              <a:off x="3322" y="1341"/>
              <a:ext cx="1825" cy="1537"/>
            </a:xfrm>
            <a:custGeom>
              <a:rect l="0" t="0" r="0" b="0"/>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alpha val="100000"/>
                  </a:schemeClr>
                </a:gs>
                <a:gs pos="100000">
                  <a:schemeClr val="bg1">
                    <a:alpha val="100000"/>
                  </a:schemeClr>
                </a:gs>
              </a:gsLst>
              <a:lin ang="27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sp>
          <p:nvSpPr>
            <p:cNvPr id="30732" name="任意多边形 30731"/>
            <p:cNvSpPr/>
            <p:nvPr/>
          </p:nvSpPr>
          <p:spPr>
            <a:xfrm>
              <a:off x="0" y="0"/>
              <a:ext cx="5758" cy="1776"/>
            </a:xfrm>
            <a:custGeom>
              <a:rect l="0" t="0" r="0" b="0"/>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a:p>
          </p:txBody>
        </p:sp>
      </p:grpSp>
      <p:sp>
        <p:nvSpPr>
          <p:cNvPr id="30733" name="标题 30732"/>
          <p:cNvSpPr>
            <a:spLocks noGrp="1" noRot="1"/>
          </p:cNvSpPr>
          <p:nvPr>
            <p:ph type="title"/>
          </p:nvPr>
        </p:nvSpPr>
        <p:spPr>
          <a:xfrm>
            <a:off x="457200" y="274638"/>
            <a:ext cx="8229600" cy="1143000"/>
          </a:xfrm>
          <a:prstGeom prst="rect">
            <a:avLst/>
          </a:prstGeom>
          <a:noFill/>
          <a:ln w="9525">
            <a:noFill/>
          </a:ln>
        </p:spPr>
        <p:txBody>
          <a:bodyPr anchor="ctr" anchorCtr="0"/>
          <a:lstStyle/>
          <a:p>
            <a:pPr lvl="0"/>
            <a:r>
              <a:rPr lang="zh-CN" altLang="en-US"/>
              <a:t>单击此处编辑母版标题样式</a:t>
            </a:r>
          </a:p>
        </p:txBody>
      </p:sp>
      <p:sp>
        <p:nvSpPr>
          <p:cNvPr id="30734" name="页脚占位符 30733"/>
          <p:cNvSpPr>
            <a:spLocks noGrp="1"/>
          </p:cNvSpPr>
          <p:nvPr>
            <p:ph type="ftr" sz="quarter" idx="3"/>
          </p:nvPr>
        </p:nvSpPr>
        <p:spPr>
          <a:xfrm>
            <a:off x="3124200" y="6248400"/>
            <a:ext cx="2895600" cy="476250"/>
          </a:xfrm>
          <a:prstGeom prst="rect">
            <a:avLst/>
          </a:prstGeom>
          <a:noFill/>
          <a:ln w="9525">
            <a:noFill/>
          </a:ln>
        </p:spPr>
        <p:txBody>
          <a:bodyPr anchor="b" anchorCtr="0"/>
          <a:lstStyle>
            <a:defPPr>
              <a:defRPr lang="zh-CN"/>
            </a:defPPr>
            <a:lvl1pPr marL="0" lvl="0" indent="0" algn="ctr" defTabSz="914400" rtl="0" eaLnBrk="0" fontAlgn="base" latinLnBrk="0" hangingPunct="0">
              <a:lnSpc>
                <a:spcPct val="100000"/>
              </a:lnSpc>
              <a:spcBef>
                <a:spcPct val="0"/>
              </a:spcBef>
              <a:spcAft>
                <a:spcPct val="0"/>
              </a:spcAft>
              <a:buNone/>
              <a:defRPr sz="12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eaLnBrk="1" hangingPunct="1"/>
            <a:r>
              <a:rPr lang="zh-CN" altLang="en-US"/>
              <a:t>会计学</a:t>
            </a:r>
          </a:p>
        </p:txBody>
      </p:sp>
      <p:sp>
        <p:nvSpPr>
          <p:cNvPr id="30735" name="文本占位符 30734"/>
          <p:cNvSpPr>
            <a:spLocks noGrp="1"/>
          </p:cNvSpPr>
          <p:nvPr>
            <p:ph type="body" idx="1"/>
          </p:nvPr>
        </p:nvSpPr>
        <p:spPr>
          <a:xfrm>
            <a:off x="457200" y="1600200"/>
            <a:ext cx="8229600" cy="4525963"/>
          </a:xfrm>
          <a:prstGeom prst="rect">
            <a:avLst/>
          </a:prstGeom>
          <a:noFill/>
          <a:ln w="9525">
            <a:noFill/>
          </a:ln>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hf hdr="0" dt="0"/>
  <p:txStyles>
    <p:titleStyle>
      <a:lvl1pPr marL="0" lvl="0" indent="0" algn="ctr" defTabSz="914400" rtl="0" eaLnBrk="1" fontAlgn="base" latinLnBrk="0" hangingPunct="1">
        <a:lnSpc>
          <a:spcPct val="100000"/>
        </a:lnSpc>
        <a:spcBef>
          <a:spcPct val="0"/>
        </a:spcBef>
        <a:spcAft>
          <a:spcPct val="0"/>
        </a:spcAft>
        <a:buNone/>
        <a:defRPr sz="4400" b="1" i="0" u="none" kern="1200" baseline="0">
          <a:solidFill>
            <a:schemeClr val="tx2"/>
          </a:solidFill>
          <a:effectLst>
            <a:outerShdw blurRad="38100" dist="38100" dir="2700000">
              <a:srgbClr val="000000"/>
            </a:outerShdw>
          </a:effectLst>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3200" b="0" i="0" u="none" kern="1200" baseline="0">
          <a:solidFill>
            <a:schemeClr val="tx1"/>
          </a:solidFill>
          <a:effectLst>
            <a:outerShdw blurRad="38100" dist="38100" dir="2700000">
              <a:srgbClr val="000000"/>
            </a:outerShdw>
          </a:effectLst>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
          <a:schemeClr val="accent2"/>
        </a:buClr>
        <a:buSzPct val="70000"/>
        <a:buFont typeface="Wingdings" panose="05000000000000000000" pitchFamily="2" charset="2"/>
        <a:buChar char="n"/>
        <a:defRPr sz="2800" b="0" i="0" u="none" kern="1200" baseline="0">
          <a:solidFill>
            <a:schemeClr val="tx1"/>
          </a:solidFill>
          <a:effectLst>
            <a:outerShdw blurRad="38100" dist="38100" dir="2700000">
              <a:srgbClr val="000000"/>
            </a:outerShdw>
          </a:effectLst>
          <a:latin typeface="+mn-lt"/>
          <a:ea typeface="+mn-ea"/>
          <a:cs typeface="+mn-cs"/>
        </a:defRPr>
      </a:lvl2pPr>
      <a:lvl3pPr marL="1143000" lvl="2" indent="-228600" algn="l" defTabSz="914400" rtl="0" eaLnBrk="1" fontAlgn="base" latinLnBrk="0" hangingPunct="1">
        <a:lnSpc>
          <a:spcPct val="100000"/>
        </a:lnSpc>
        <a:spcBef>
          <a:spcPct val="20000"/>
        </a:spcBef>
        <a:spcAft>
          <a:spcPct val="0"/>
        </a:spcAft>
        <a:buClr>
          <a:schemeClr val="tx2"/>
        </a:buClr>
        <a:buSzPct val="70000"/>
        <a:buFont typeface="Wingdings" panose="05000000000000000000" pitchFamily="2" charset="2"/>
        <a:buChar char="n"/>
        <a:defRPr sz="2400" b="0" i="0" u="none" kern="1200" baseline="0">
          <a:solidFill>
            <a:schemeClr val="tx1"/>
          </a:solidFill>
          <a:effectLst>
            <a:outerShdw blurRad="38100" dist="38100" dir="2700000">
              <a:srgbClr val="000000"/>
            </a:outerShdw>
          </a:effectLst>
          <a:latin typeface="+mn-lt"/>
          <a:ea typeface="+mn-ea"/>
          <a:cs typeface="+mn-cs"/>
        </a:defRPr>
      </a:lvl3pPr>
      <a:lvl4pPr marL="1600200" lvl="3" indent="-228600" algn="l" defTabSz="914400" rtl="0" eaLnBrk="1" fontAlgn="base" latinLnBrk="0" hangingPunct="1">
        <a:lnSpc>
          <a:spcPct val="100000"/>
        </a:lnSpc>
        <a:spcBef>
          <a:spcPct val="20000"/>
        </a:spcBef>
        <a:spcAft>
          <a:spcPct val="0"/>
        </a:spcAft>
        <a:buClr>
          <a:schemeClr val="accent2"/>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4pPr>
      <a:lvl5pPr marL="2057400" lvl="4"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Clr>
          <a:schemeClr val="hlink"/>
        </a:buClr>
        <a:buSzPct val="70000"/>
        <a:buFont typeface="Wingdings" panose="05000000000000000000" pitchFamily="2" charset="2"/>
        <a:buChar char="n"/>
        <a:defRPr sz="2000" b="0" i="0" u="none" kern="1200" baseline="0">
          <a:solidFill>
            <a:schemeClr val="tx1"/>
          </a:solidFill>
          <a:effectLst>
            <a:outerShdw blurRad="38100" dist="38100" dir="2700000">
              <a:srgbClr val="000000"/>
            </a:outerShdw>
          </a:effectLst>
          <a:latin typeface="+mn-lt"/>
          <a:ea typeface="+mn-ea"/>
          <a:cs typeface="+mn-cs"/>
        </a:defRPr>
      </a:lvl9pPr>
    </p:bodyStyle>
    <p:otherStyle>
      <a:lvl1pPr marL="0" lvl="0" indent="0" algn="l" defTabSz="914400" rtl="0" eaLnBrk="1" fontAlgn="base" latinLnBrk="0" hangingPunct="1">
        <a:lnSpc>
          <a:spcPct val="100000"/>
        </a:lnSpc>
        <a:spcBef>
          <a:spcPct val="0"/>
        </a:spcBef>
        <a:spcAft>
          <a:spcPct val="0"/>
        </a:spcAft>
        <a:buNone/>
        <a:defRPr sz="1800" b="0" i="0" u="none" kern="1200" baseline="0">
          <a:solidFill>
            <a:schemeClr val="tx1"/>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ags" Target="../tags/tag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png" /><Relationship Id="rId3" Type="http://schemas.openxmlformats.org/officeDocument/2006/relationships/tags" Target="../tags/tag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microsoft.com/office/2007/relationships/diagramDrawing" Target="../diagrams/drawing1.xml" /><Relationship Id="rId4" Type="http://schemas.openxmlformats.org/officeDocument/2006/relationships/diagramData" Target="../diagrams/data1.xml" /><Relationship Id="rId5" Type="http://schemas.openxmlformats.org/officeDocument/2006/relationships/diagramLayout" Target="../diagrams/layout1.xml" /><Relationship Id="rId6" Type="http://schemas.openxmlformats.org/officeDocument/2006/relationships/diagramQuickStyle" Target="../diagrams/quickStyle1.xml" /><Relationship Id="rId7" Type="http://schemas.openxmlformats.org/officeDocument/2006/relationships/diagramColors" Target="../diagrams/colors1.xml" /><Relationship Id="rId8" Type="http://schemas.openxmlformats.org/officeDocument/2006/relationships/tags" Target="../tags/tag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microsoft.com/office/2007/relationships/diagramDrawing" Target="../diagrams/drawing2.xml" /><Relationship Id="rId4" Type="http://schemas.openxmlformats.org/officeDocument/2006/relationships/diagramData" Target="../diagrams/data2.xml" /><Relationship Id="rId5" Type="http://schemas.openxmlformats.org/officeDocument/2006/relationships/diagramLayout" Target="../diagrams/layout2.xml" /><Relationship Id="rId6" Type="http://schemas.openxmlformats.org/officeDocument/2006/relationships/diagramQuickStyle" Target="../diagrams/quickStyle2.xml" /><Relationship Id="rId7" Type="http://schemas.openxmlformats.org/officeDocument/2006/relationships/diagramColors" Target="../diagrams/colors2.xml" /><Relationship Id="rId8" Type="http://schemas.openxmlformats.org/officeDocument/2006/relationships/tags" Target="../tags/tag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3.xml" /><Relationship Id="rId3" Type="http://schemas.microsoft.com/office/2007/relationships/diagramDrawing" Target="../diagrams/drawing3.xml" /><Relationship Id="rId4" Type="http://schemas.openxmlformats.org/officeDocument/2006/relationships/diagramData" Target="../diagrams/data3.xml" /><Relationship Id="rId5" Type="http://schemas.openxmlformats.org/officeDocument/2006/relationships/diagramLayout" Target="../diagrams/layout3.xml" /><Relationship Id="rId6" Type="http://schemas.openxmlformats.org/officeDocument/2006/relationships/diagramQuickStyle" Target="../diagrams/quickStyle3.xml" /><Relationship Id="rId7" Type="http://schemas.openxmlformats.org/officeDocument/2006/relationships/diagramColors" Target="../diagrams/colors3.xml" /><Relationship Id="rId8" Type="http://schemas.openxmlformats.org/officeDocument/2006/relationships/tags" Target="../tags/tag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 Id="rId3" Type="http://schemas.microsoft.com/office/2007/relationships/diagramDrawing" Target="../diagrams/drawing4.xml" /><Relationship Id="rId4" Type="http://schemas.openxmlformats.org/officeDocument/2006/relationships/diagramData" Target="../diagrams/data4.xml" /><Relationship Id="rId5" Type="http://schemas.openxmlformats.org/officeDocument/2006/relationships/diagramLayout" Target="../diagrams/layout4.xml" /><Relationship Id="rId6" Type="http://schemas.openxmlformats.org/officeDocument/2006/relationships/diagramQuickStyle" Target="../diagrams/quickStyle4.xml" /><Relationship Id="rId7" Type="http://schemas.openxmlformats.org/officeDocument/2006/relationships/diagramColors" Target="../diagrams/colors4.xml" /><Relationship Id="rId8" Type="http://schemas.openxmlformats.org/officeDocument/2006/relationships/tags" Target="../tags/tag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5.xml" /><Relationship Id="rId3" Type="http://schemas.microsoft.com/office/2007/relationships/diagramDrawing" Target="../diagrams/drawing5.xml" /><Relationship Id="rId4" Type="http://schemas.openxmlformats.org/officeDocument/2006/relationships/diagramData" Target="../diagrams/data5.xml" /><Relationship Id="rId5" Type="http://schemas.openxmlformats.org/officeDocument/2006/relationships/diagramLayout" Target="../diagrams/layout5.xml" /><Relationship Id="rId6" Type="http://schemas.openxmlformats.org/officeDocument/2006/relationships/diagramQuickStyle" Target="../diagrams/quickStyle5.xml" /><Relationship Id="rId7" Type="http://schemas.openxmlformats.org/officeDocument/2006/relationships/diagramColors" Target="../diagrams/colors5.xml" /><Relationship Id="rId8" Type="http://schemas.openxmlformats.org/officeDocument/2006/relationships/tags" Target="../tags/tag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6.xml" /><Relationship Id="rId3" Type="http://schemas.microsoft.com/office/2007/relationships/diagramDrawing" Target="../diagrams/drawing6.xml" /><Relationship Id="rId4" Type="http://schemas.openxmlformats.org/officeDocument/2006/relationships/diagramData" Target="../diagrams/data6.xml" /><Relationship Id="rId5" Type="http://schemas.openxmlformats.org/officeDocument/2006/relationships/diagramLayout" Target="../diagrams/layout6.xml" /><Relationship Id="rId6" Type="http://schemas.openxmlformats.org/officeDocument/2006/relationships/diagramQuickStyle" Target="../diagrams/quickStyle6.xml" /><Relationship Id="rId7" Type="http://schemas.openxmlformats.org/officeDocument/2006/relationships/diagramColors" Target="../diagrams/colors6.xml" /><Relationship Id="rId8" Type="http://schemas.openxmlformats.org/officeDocument/2006/relationships/tags" Target="../tags/tag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 Id="rId3" Type="http://schemas.openxmlformats.org/officeDocument/2006/relationships/tags" Target="../tags/tag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jpeg" /><Relationship Id="rId3" Type="http://schemas.openxmlformats.org/officeDocument/2006/relationships/tags" Target="../tags/tag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tags" Target="../tags/tag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tags" Target="../tags/tag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41035104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页脚占位符 1"/>
          <p:cNvSpPr>
            <a:spLocks noGrp="1"/>
          </p:cNvSpPr>
          <p:nvPr>
            <p:ph type="ftr" sz="quarter" idx="11"/>
          </p:nvPr>
        </p:nvSpPr>
        <p:spPr/>
        <p:txBody>
          <a:bodyPr/>
          <a:lstStyle/>
          <a:p>
            <a:pPr lvl="0" eaLnBrk="1" hangingPunct="1"/>
            <a:r>
              <a:rPr lang="zh-CN" altLang="en-US" smtClean="0"/>
              <a:t>会计学</a:t>
            </a:r>
            <a:endParaRPr lang="zh-CN" altLang="en-US"/>
          </a:p>
        </p:txBody>
      </p:sp>
      <p:sp>
        <p:nvSpPr>
          <p:cNvPr id="3" name="灯片编号占位符 2"/>
          <p:cNvSpPr>
            <a:spLocks noGrp="1"/>
          </p:cNvSpPr>
          <p:nvPr>
            <p:ph type="sldNum" sz="quarter" idx="12"/>
          </p:nvPr>
        </p:nvSpPr>
        <p:spPr/>
        <p:txBody>
          <a:bodyPr/>
          <a:lstStyle/>
          <a:p>
            <a:pPr lvl="0" eaLnBrk="1" hangingPunct="1"/>
            <a:fld id="{9A0DB2DC-4C9A-4742-B13C-FB6460FD3503}" type="slidenum">
              <a:rPr lang="zh-CN" altLang="en-US" smtClean="0"/>
              <a:t>1</a:t>
            </a:fld>
            <a:endParaRPr lang="zh-CN" altLang="en-US"/>
          </a:p>
        </p:txBody>
      </p:sp>
      <p:sp>
        <p:nvSpPr>
          <p:cNvPr id="4" name="TextBox 3"/>
          <p:cNvSpPr txBox="1"/>
          <p:nvPr/>
        </p:nvSpPr>
        <p:spPr>
          <a:xfrm>
            <a:off x="0" y="0"/>
            <a:ext cx="9144000" cy="6858000"/>
          </a:xfrm>
          <a:prstGeom prst="rect">
            <a:avLst/>
          </a:prstGeom>
          <a:noFill/>
        </p:spPr>
        <p:txBody>
          <a:bodyPr vert="horz" wrap="square" lIns="0" tIns="0" rIns="0" bIns="0" rtlCol="0" anchor="ctr"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4000" b="1" smtClean="0"/>
              <a:t>普通高中物理课程标准解读</a:t>
            </a:r>
            <a:endParaRPr lang="zh-CN" altLang="en-US" sz="4000" b="1"/>
          </a:p>
        </p:txBody>
      </p:sp>
    </p:spTree>
    <p:extLst>
      <p:ext uri="{BB962C8B-B14F-4D97-AF65-F5344CB8AC3E}">
        <p14:creationId xmlns:p14="http://schemas.microsoft.com/office/powerpoint/2010/main" val="263271295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 name="TextBox 6"/>
          <p:cNvSpPr txBox="1"/>
          <p:nvPr/>
        </p:nvSpPr>
        <p:spPr>
          <a:xfrm>
            <a:off x="1625183" y="1674355"/>
            <a:ext cx="5786478" cy="4123055"/>
          </a:xfrm>
          <a:prstGeom prst="rect">
            <a:avLst/>
          </a:prstGeom>
          <a:solidFill>
            <a:schemeClr val="accent3">
              <a:lumMod val="20000"/>
              <a:lumOff val="80000"/>
            </a:schemeClr>
          </a:solid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indent="408305">
              <a:spcAft>
                <a:spcPts val="1000"/>
              </a:spcAft>
            </a:pPr>
            <a:r>
              <a:rPr lang="zh-CN" altLang="en-US" sz="2400" b="1" smtClean="0">
                <a:solidFill>
                  <a:srgbClr val="FF0000"/>
                </a:solidFill>
                <a:latin typeface="+mn-ea"/>
                <a:cs typeface="Times New Roman" panose="02020603050405020304"/>
              </a:rPr>
              <a:t>一、课程性质：</a:t>
            </a:r>
            <a:endParaRPr lang="en-US" altLang="zh-CN" sz="2400" b="1" smtClean="0">
              <a:solidFill>
                <a:srgbClr val="FF0000"/>
              </a:solidFill>
              <a:latin typeface="+mn-ea"/>
              <a:cs typeface="Times New Roman" panose="02020603050405020304"/>
            </a:endParaRPr>
          </a:p>
          <a:p>
            <a:pPr indent="408305">
              <a:spcAft>
                <a:spcPts val="1000"/>
              </a:spcAft>
            </a:pPr>
            <a:r>
              <a:rPr lang="en-US" altLang="zh-CN" sz="2100" b="1" smtClean="0">
                <a:solidFill>
                  <a:schemeClr val="bg1"/>
                </a:solidFill>
                <a:latin typeface="+mn-ea"/>
                <a:cs typeface="Times New Roman" panose="02020603050405020304"/>
              </a:rPr>
              <a:t>●“2017</a:t>
            </a:r>
            <a:r>
              <a:rPr lang="zh-CN" altLang="zh-CN" sz="2100" b="1" smtClean="0">
                <a:solidFill>
                  <a:schemeClr val="bg1"/>
                </a:solidFill>
                <a:latin typeface="+mn-ea"/>
                <a:cs typeface="Times New Roman" panose="02020603050405020304"/>
              </a:rPr>
              <a:t>年版</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课标指出</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高中物理课程是普通高中自然科学领域的一门基础课程</a:t>
            </a:r>
            <a:r>
              <a:rPr lang="en-US" altLang="zh-CN" sz="2100" b="1" smtClean="0">
                <a:solidFill>
                  <a:schemeClr val="bg1"/>
                </a:solidFill>
                <a:latin typeface="+mn-ea"/>
                <a:cs typeface="Times New Roman" panose="02020603050405020304"/>
              </a:rPr>
              <a:t>, </a:t>
            </a:r>
            <a:r>
              <a:rPr lang="zh-CN" altLang="zh-CN" sz="2100" b="1" smtClean="0">
                <a:solidFill>
                  <a:schemeClr val="bg1"/>
                </a:solidFill>
                <a:latin typeface="+mn-ea"/>
                <a:cs typeface="Times New Roman" panose="02020603050405020304"/>
              </a:rPr>
              <a:t>旨在落实立德树人根本任务</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进一步提升学生的</a:t>
            </a:r>
            <a:r>
              <a:rPr lang="zh-CN" altLang="zh-CN" sz="2100" b="1" smtClean="0">
                <a:solidFill>
                  <a:srgbClr val="FF0000"/>
                </a:solidFill>
                <a:latin typeface="+mn-ea"/>
                <a:cs typeface="Times New Roman" panose="02020603050405020304"/>
              </a:rPr>
              <a:t>物理学科核心素养</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为学生的终身发展奠定基础</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促进人类科学事业的传承与社会的发展</a:t>
            </a:r>
            <a:r>
              <a:rPr lang="en-US" altLang="zh-CN" sz="2100" b="1" smtClean="0">
                <a:solidFill>
                  <a:schemeClr val="bg1"/>
                </a:solidFill>
                <a:latin typeface="+mn-ea"/>
                <a:cs typeface="Times New Roman" panose="02020603050405020304"/>
              </a:rPr>
              <a:t>”.</a:t>
            </a:r>
          </a:p>
          <a:p>
            <a:pPr indent="408305">
              <a:spcAft>
                <a:spcPts val="1000"/>
              </a:spcAft>
            </a:pPr>
            <a:r>
              <a:rPr lang="en-US" altLang="zh-CN" sz="2100" b="1" smtClean="0">
                <a:solidFill>
                  <a:schemeClr val="bg1"/>
                </a:solidFill>
                <a:latin typeface="+mn-ea"/>
                <a:cs typeface="Times New Roman" panose="02020603050405020304"/>
              </a:rPr>
              <a:t>●“2003</a:t>
            </a:r>
            <a:r>
              <a:rPr lang="zh-CN" altLang="zh-CN" sz="2100" b="1" smtClean="0">
                <a:solidFill>
                  <a:schemeClr val="bg1"/>
                </a:solidFill>
                <a:latin typeface="+mn-ea"/>
                <a:cs typeface="Times New Roman" panose="02020603050405020304"/>
              </a:rPr>
              <a:t>实验版</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课标指出</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高中物理是普通高中科学学习领域的一门基础课程</a:t>
            </a:r>
            <a:r>
              <a:rPr lang="en-US" altLang="zh-CN" sz="2100" b="1" smtClean="0">
                <a:solidFill>
                  <a:schemeClr val="bg1"/>
                </a:solidFill>
                <a:latin typeface="+mn-ea"/>
                <a:cs typeface="Times New Roman" panose="02020603050405020304"/>
              </a:rPr>
              <a:t>,</a:t>
            </a:r>
            <a:r>
              <a:rPr lang="zh-CN" altLang="zh-CN" sz="2100" b="1" smtClean="0">
                <a:solidFill>
                  <a:schemeClr val="bg1"/>
                </a:solidFill>
                <a:latin typeface="+mn-ea"/>
                <a:cs typeface="Times New Roman" panose="02020603050405020304"/>
              </a:rPr>
              <a:t>与九年义务教育物理或科学课程相衔接</a:t>
            </a:r>
            <a:r>
              <a:rPr lang="en-US" altLang="zh-CN" sz="2100" b="1" smtClean="0">
                <a:solidFill>
                  <a:schemeClr val="bg1"/>
                </a:solidFill>
                <a:latin typeface="+mn-ea"/>
                <a:cs typeface="Times New Roman" panose="02020603050405020304"/>
              </a:rPr>
              <a:t>, </a:t>
            </a:r>
            <a:r>
              <a:rPr lang="zh-CN" altLang="zh-CN" sz="2100" b="1" smtClean="0">
                <a:solidFill>
                  <a:schemeClr val="bg1"/>
                </a:solidFill>
                <a:latin typeface="+mn-ea"/>
                <a:cs typeface="Times New Roman" panose="02020603050405020304"/>
              </a:rPr>
              <a:t>旨在进一步提高学生的科学素养</a:t>
            </a:r>
            <a:r>
              <a:rPr lang="en-US" altLang="zh-CN" sz="2100" b="1" smtClean="0">
                <a:solidFill>
                  <a:schemeClr val="bg1"/>
                </a:solidFill>
                <a:latin typeface="+mn-ea"/>
                <a:cs typeface="Times New Roman" panose="02020603050405020304"/>
              </a:rPr>
              <a:t>”.</a:t>
            </a:r>
            <a:endParaRPr lang="zh-CN" altLang="zh-CN" sz="2100" smtClean="0">
              <a:solidFill>
                <a:schemeClr val="bg1"/>
              </a:solidFill>
              <a:latin typeface="+mn-ea"/>
              <a:cs typeface="Times New Roman" panose="02020603050405020304"/>
            </a:endParaRPr>
          </a:p>
          <a:p>
            <a:endParaRPr lang="zh-CN" altLang="en-US" sz="2400"/>
          </a:p>
        </p:txBody>
      </p:sp>
      <p:sp>
        <p:nvSpPr>
          <p:cNvPr id="10" name="矩形 9"/>
          <p:cNvSpPr/>
          <p:nvPr/>
        </p:nvSpPr>
        <p:spPr>
          <a:xfrm>
            <a:off x="982241" y="1071546"/>
            <a:ext cx="7125941" cy="483870"/>
          </a:xfrm>
          <a:prstGeom prst="rect">
            <a:avLst/>
          </a:prstGeom>
          <a:noFill/>
        </p:spPr>
        <p:txBody>
          <a:bodyPr wrap="square" lIns="68580" tIns="34290" rIns="68580" bIns="3429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2700" b="1" cap="none" spc="0" smtClean="0">
                <a:ln w="18000">
                  <a:solidFill>
                    <a:srgbClr val="FFFF00"/>
                  </a:solidFill>
                  <a:prstDash val="solid"/>
                  <a:miter lim="800000"/>
                </a:ln>
                <a:solidFill>
                  <a:srgbClr val="FF0000"/>
                </a:solidFill>
                <a:effectLst>
                  <a:outerShdw blurRad="25500" dist="23000" dir="7020000" algn="tl">
                    <a:srgbClr val="000000">
                      <a:alpha val="50000"/>
                    </a:srgbClr>
                  </a:outerShdw>
                </a:effectLst>
                <a:latin typeface="仿宋" panose="02010609060101010101" pitchFamily="49" charset="-122"/>
                <a:ea typeface="仿宋" panose="02010609060101010101" pitchFamily="49" charset="-122"/>
                <a:cs typeface="Tahoma" panose="020b0604030504040204" pitchFamily="34" charset="0"/>
              </a:rPr>
              <a:t>★ 2017</a:t>
            </a:r>
            <a:r>
              <a:rPr kumimoji="0" lang="zh-CN" altLang="en-US" sz="2700" b="1" i="0" u="none" strike="noStrike" cap="none" spc="0" normalizeH="0" baseline="0" smtClean="0">
                <a:ln w="18000">
                  <a:solidFill>
                    <a:srgbClr val="FFFF00"/>
                  </a:solidFill>
                  <a:prstDash val="solid"/>
                  <a:miter lim="800000"/>
                </a:ln>
                <a:solidFill>
                  <a:srgbClr val="FF0000"/>
                </a:solidFill>
                <a:effectLst>
                  <a:outerShdw blurRad="25500" dist="23000" dir="7020000" algn="tl">
                    <a:srgbClr val="000000">
                      <a:alpha val="50000"/>
                    </a:srgbClr>
                  </a:outerShdw>
                </a:effectLst>
                <a:latin typeface="仿宋" panose="02010609060101010101" pitchFamily="49" charset="-122"/>
                <a:ea typeface="仿宋" panose="02010609060101010101" pitchFamily="49" charset="-122"/>
                <a:cs typeface="Tahoma" panose="020b0604030504040204" pitchFamily="34" charset="0"/>
              </a:rPr>
              <a:t>年版课标与</a:t>
            </a:r>
            <a:r>
              <a:rPr kumimoji="0" lang="en-US" altLang="zh-CN" sz="2700" b="1" i="0" u="none" strike="noStrike" cap="none" spc="0" normalizeH="0" baseline="0" smtClean="0">
                <a:ln w="18000">
                  <a:solidFill>
                    <a:srgbClr val="FFFF00"/>
                  </a:solidFill>
                  <a:prstDash val="solid"/>
                  <a:miter lim="800000"/>
                </a:ln>
                <a:solidFill>
                  <a:srgbClr val="FF0000"/>
                </a:solidFill>
                <a:effectLst>
                  <a:outerShdw blurRad="25500" dist="23000" dir="7020000" algn="tl">
                    <a:srgbClr val="000000">
                      <a:alpha val="50000"/>
                    </a:srgbClr>
                  </a:outerShdw>
                </a:effectLst>
                <a:latin typeface="仿宋" panose="02010609060101010101" pitchFamily="49" charset="-122"/>
                <a:ea typeface="仿宋" panose="02010609060101010101" pitchFamily="49" charset="-122"/>
                <a:cs typeface="Tahoma" panose="020b0604030504040204" pitchFamily="34" charset="0"/>
              </a:rPr>
              <a:t>2003</a:t>
            </a:r>
            <a:r>
              <a:rPr kumimoji="0" lang="zh-CN" altLang="en-US" sz="2700" b="1" i="0" u="none" strike="noStrike" cap="none" spc="0" normalizeH="0" baseline="0" smtClean="0">
                <a:ln w="18000">
                  <a:solidFill>
                    <a:srgbClr val="FFFF00"/>
                  </a:solidFill>
                  <a:prstDash val="solid"/>
                  <a:miter lim="800000"/>
                </a:ln>
                <a:solidFill>
                  <a:srgbClr val="FF0000"/>
                </a:solidFill>
                <a:effectLst>
                  <a:outerShdw blurRad="25500" dist="23000" dir="7020000" algn="tl">
                    <a:srgbClr val="000000">
                      <a:alpha val="50000"/>
                    </a:srgbClr>
                  </a:outerShdw>
                </a:effectLst>
                <a:latin typeface="仿宋" panose="02010609060101010101" pitchFamily="49" charset="-122"/>
                <a:ea typeface="仿宋" panose="02010609060101010101" pitchFamily="49" charset="-122"/>
                <a:cs typeface="Tahoma" panose="020b0604030504040204" pitchFamily="34" charset="0"/>
              </a:rPr>
              <a:t>实验版课标区别</a:t>
            </a:r>
            <a:endParaRPr lang="zh-CN" altLang="en-US" sz="2700" b="1" cap="none" spc="0">
              <a:ln w="18000">
                <a:solidFill>
                  <a:srgbClr val="FFFF00"/>
                </a:solidFill>
                <a:prstDash val="solid"/>
                <a:miter lim="800000"/>
              </a:ln>
              <a:solidFill>
                <a:srgbClr val="FF0000"/>
              </a:solidFill>
              <a:effectLst>
                <a:outerShdw blurRad="25500" dist="23000" dir="7020000" algn="tl">
                  <a:srgbClr val="000000">
                    <a:alpha val="50000"/>
                  </a:srgbClr>
                </a:outerShdw>
              </a:effectLst>
            </a:endParaRPr>
          </a:p>
        </p:txBody>
      </p:sp>
      <p:sp>
        <p:nvSpPr>
          <p:cNvPr id="2" name="文本框 1"/>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第1页/共35页</a:t>
            </a:r>
          </a:p>
        </p:txBody>
      </p:sp>
    </p:spTree>
    <p:custDataLst>
      <p:tags r:id="rId2"/>
    </p:custData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p:cNvSpPr txBox="1"/>
          <p:nvPr/>
        </p:nvSpPr>
        <p:spPr>
          <a:xfrm>
            <a:off x="1732340" y="1178703"/>
            <a:ext cx="5786478" cy="47561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smtClean="0">
                <a:solidFill>
                  <a:srgbClr val="FF0000"/>
                </a:solidFill>
                <a:latin typeface="+mn-ea"/>
              </a:rPr>
              <a:t>二、课程理念：</a:t>
            </a:r>
            <a:endParaRPr lang="en-US" altLang="zh-CN" sz="2400" b="1" smtClean="0">
              <a:solidFill>
                <a:srgbClr val="FF0000"/>
              </a:solidFill>
              <a:latin typeface="+mn-ea"/>
            </a:endParaRPr>
          </a:p>
          <a:p>
            <a:endParaRPr lang="zh-CN" altLang="en-US" sz="100"/>
          </a:p>
        </p:txBody>
      </p:sp>
      <p:pic>
        <p:nvPicPr>
          <p:cNvPr id="7" name="图片 6"/>
          <p:cNvPicPr/>
          <p:nvPr/>
        </p:nvPicPr>
        <p:blipFill>
          <a:blip r:embed="rId2"/>
          <a:stretch>
            <a:fillRect/>
          </a:stretch>
        </p:blipFill>
        <p:spPr bwMode="auto">
          <a:xfrm>
            <a:off x="1464448" y="1768067"/>
            <a:ext cx="6268685" cy="3482603"/>
          </a:xfrm>
          <a:prstGeom prst="rect">
            <a:avLst/>
          </a:prstGeom>
          <a:noFill/>
          <a:ln w="9525">
            <a:noFill/>
            <a:miter lim="800000"/>
          </a:ln>
        </p:spPr>
      </p:pic>
      <p:cxnSp>
        <p:nvCxnSpPr>
          <p:cNvPr id="11" name="直接连接符 10"/>
          <p:cNvCxnSpPr/>
          <p:nvPr/>
        </p:nvCxnSpPr>
        <p:spPr>
          <a:xfrm>
            <a:off x="1732340" y="2786058"/>
            <a:ext cx="1178727" cy="0"/>
          </a:xfrm>
          <a:prstGeom prst="line">
            <a:avLst/>
          </a:prstGeom>
          <a:ln w="31750" cap="rnd" cmpd="sng">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nvCxnSpPr>
        <p:spPr>
          <a:xfrm>
            <a:off x="3339695" y="2786058"/>
            <a:ext cx="1178727" cy="0"/>
          </a:xfrm>
          <a:prstGeom prst="line">
            <a:avLst/>
          </a:prstGeom>
          <a:ln w="31750" cap="rnd" cmpd="sng">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p:nvCxnSpPr>
        <p:spPr>
          <a:xfrm>
            <a:off x="2053811" y="3375422"/>
            <a:ext cx="1178727" cy="0"/>
          </a:xfrm>
          <a:prstGeom prst="line">
            <a:avLst/>
          </a:prstGeom>
          <a:ln w="31750" cap="rnd" cmpd="sng">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p:nvCxnSpPr>
        <p:spPr>
          <a:xfrm>
            <a:off x="2268125" y="3911207"/>
            <a:ext cx="535785" cy="0"/>
          </a:xfrm>
          <a:prstGeom prst="line">
            <a:avLst/>
          </a:prstGeom>
          <a:ln w="31750" cap="rnd" cmpd="sng">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文本框 1"/>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第2页/共35页</a:t>
            </a:r>
          </a:p>
        </p:txBody>
      </p:sp>
    </p:spTree>
    <p:custDataLst>
      <p:tags r:id="rId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602" name="Picture 2"/>
          <p:cNvPicPr>
            <a:picLocks noChangeAspect="1" noChangeArrowheads="1"/>
          </p:cNvPicPr>
          <p:nvPr/>
        </p:nvPicPr>
        <p:blipFill>
          <a:blip r:embed="rId2"/>
          <a:stretch>
            <a:fillRect/>
          </a:stretch>
        </p:blipFill>
        <p:spPr bwMode="auto">
          <a:xfrm>
            <a:off x="2053811" y="1635937"/>
            <a:ext cx="5069681" cy="4364831"/>
          </a:xfrm>
          <a:prstGeom prst="rect">
            <a:avLst/>
          </a:prstGeom>
          <a:solidFill>
            <a:schemeClr val="accent1"/>
          </a:solidFill>
          <a:ln w="9525">
            <a:solidFill>
              <a:schemeClr val="tx1"/>
            </a:solidFill>
            <a:miter lim="800000"/>
          </a:ln>
        </p:spPr>
      </p:pic>
      <p:sp>
        <p:nvSpPr>
          <p:cNvPr id="3" name="标题 1"/>
          <p:cNvSpPr txBox="1"/>
          <p:nvPr/>
        </p:nvSpPr>
        <p:spPr>
          <a:xfrm>
            <a:off x="1410869" y="1071546"/>
            <a:ext cx="375050" cy="4339859"/>
          </a:xfrm>
          <a:prstGeom prst="rect">
            <a:avLst/>
          </a:prstGeom>
          <a:gradFill>
            <a:gsLst>
              <a:gs pos="0">
                <a:srgbClr val="8488C4"/>
              </a:gs>
              <a:gs pos="53000">
                <a:srgbClr val="D4DEFF"/>
              </a:gs>
              <a:gs pos="83000">
                <a:srgbClr val="D4DEFF"/>
              </a:gs>
              <a:gs pos="100000">
                <a:srgbClr val="96AB94"/>
              </a:gs>
            </a:gsLst>
            <a:lin ang="5400000" scaled="0"/>
          </a:gradFill>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defRPr/>
            </a:pPr>
            <a:r>
              <a:rPr lang="zh-CN" altLang="en-US" sz="2100" kern="0">
                <a:solidFill>
                  <a:srgbClr val="FF0000"/>
                </a:solidFill>
                <a:latin typeface="+mj-lt"/>
                <a:ea typeface="+mj-ea"/>
                <a:cs typeface="+mj-cs"/>
              </a:rPr>
              <a:t>中国学生发展核心素养体系：</a:t>
            </a:r>
          </a:p>
        </p:txBody>
      </p:sp>
      <p:sp>
        <p:nvSpPr>
          <p:cNvPr id="4" name="矩形 3"/>
          <p:cNvSpPr/>
          <p:nvPr/>
        </p:nvSpPr>
        <p:spPr>
          <a:xfrm>
            <a:off x="1893075" y="1035401"/>
            <a:ext cx="5411429" cy="1245235"/>
          </a:xfrm>
          <a:prstGeom prst="rect">
            <a:avLst/>
          </a:prstGeom>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indent="406400" algn="just">
              <a:lnSpc>
                <a:spcPts val="3000"/>
              </a:lnSpc>
              <a:defRPr/>
            </a:pPr>
            <a:r>
              <a:rPr lang="zh-CN" altLang="en-US" sz="1800" b="1" smtClean="0">
                <a:solidFill>
                  <a:srgbClr val="FFFF00"/>
                </a:solidFill>
                <a:latin typeface="Times New Roman" panose="02020603050405020304" pitchFamily="18" charset="0"/>
                <a:ea typeface="楷体" panose="02010609060101010101" pitchFamily="49" charset="-122"/>
                <a:cs typeface="Times New Roman" panose="02020603050405020304" pitchFamily="18" charset="0"/>
              </a:rPr>
              <a:t>学生发展核心素养，是指学生应具备的、能够适应终身发展和社会发展需要的</a:t>
            </a:r>
            <a:r>
              <a:rPr lang="zh-CN" altLang="en-US" sz="1800" b="1" smtClean="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必备品格</a:t>
            </a:r>
            <a:r>
              <a:rPr lang="zh-CN" altLang="en-US" sz="1800" b="1" smtClean="0">
                <a:solidFill>
                  <a:srgbClr val="FFFF00"/>
                </a:solidFill>
                <a:latin typeface="Times New Roman" panose="02020603050405020304" pitchFamily="18" charset="0"/>
                <a:ea typeface="楷体" panose="02010609060101010101" pitchFamily="49" charset="-122"/>
                <a:cs typeface="Times New Roman" panose="02020603050405020304" pitchFamily="18" charset="0"/>
              </a:rPr>
              <a:t>和</a:t>
            </a:r>
            <a:r>
              <a:rPr lang="zh-CN" altLang="en-US" sz="1800" b="1" smtClean="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关键能力</a:t>
            </a:r>
            <a:r>
              <a:rPr lang="zh-CN" altLang="en-US" sz="1800" b="1" smtClean="0">
                <a:solidFill>
                  <a:srgbClr val="FFFF00"/>
                </a:solidFill>
                <a:latin typeface="Times New Roman" panose="02020603050405020304" pitchFamily="18" charset="0"/>
                <a:ea typeface="楷体" panose="02010609060101010101" pitchFamily="49" charset="-122"/>
                <a:cs typeface="Times New Roman" panose="02020603050405020304" pitchFamily="18" charset="0"/>
              </a:rPr>
              <a:t>。</a:t>
            </a:r>
            <a:endParaRPr lang="en-US" altLang="zh-CN" sz="1800" b="1">
              <a:solidFill>
                <a:srgbClr val="FFFF00"/>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2" name="文本框 1"/>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第3页/共35页</a:t>
            </a:r>
          </a:p>
        </p:txBody>
      </p:sp>
    </p:spTree>
    <p:custDataLst>
      <p:tags r:id="rId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图示 2"/>
          <p:cNvGraphicFramePr/>
          <p:nvPr/>
        </p:nvGraphicFramePr>
        <p:xfrm>
          <a:off x="1410869" y="2089538"/>
          <a:ext cx="6375842" cy="3107553"/>
        </p:xfrm>
        <a:graphic>
          <a:graphicData uri="http://schemas.openxmlformats.org/drawingml/2006/diagram">
            <dgm:relIds xmlns:dgm="http://schemas.openxmlformats.org/drawingml/2006/diagram" r:dm="rId4" r:lo="rId5" r:qs="rId6" r:cs="rId7"/>
          </a:graphicData>
        </a:graphic>
      </p:graphicFrame>
      <p:sp>
        <p:nvSpPr>
          <p:cNvPr id="27652" name="矩形 3"/>
          <p:cNvSpPr>
            <a:spLocks noChangeArrowheads="1"/>
          </p:cNvSpPr>
          <p:nvPr/>
        </p:nvSpPr>
        <p:spPr bwMode="auto">
          <a:xfrm>
            <a:off x="1410868" y="5197091"/>
            <a:ext cx="6375797" cy="553085"/>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r>
              <a:rPr lang="zh-CN" altLang="en-US" sz="1500">
                <a:solidFill>
                  <a:srgbClr val="FFFF00"/>
                </a:solidFill>
                <a:latin typeface="Times New Roman" panose="02020603050405020304" pitchFamily="18" charset="0"/>
                <a:ea typeface="楷体" panose="02010609060101010101" pitchFamily="49" charset="-122"/>
                <a:cs typeface="Times New Roman" panose="02020603050405020304" pitchFamily="18" charset="0"/>
              </a:rPr>
              <a:t>     </a:t>
            </a:r>
            <a:r>
              <a:rPr lang="zh-CN" altLang="en-US" sz="1500" b="1">
                <a:solidFill>
                  <a:srgbClr val="FFFF00"/>
                </a:solidFill>
                <a:latin typeface="Times New Roman" panose="02020603050405020304" pitchFamily="18" charset="0"/>
                <a:ea typeface="楷体" panose="02010609060101010101" pitchFamily="49" charset="-122"/>
                <a:cs typeface="Times New Roman" panose="02020603050405020304" pitchFamily="18" charset="0"/>
              </a:rPr>
              <a:t>物理核心素养的提出从发展学生核心素养的角度集中体现了物理学科的育人价值，是新课程三维目标的提炼与升华。</a:t>
            </a:r>
          </a:p>
        </p:txBody>
      </p:sp>
      <p:sp>
        <p:nvSpPr>
          <p:cNvPr id="5" name="矩形 4"/>
          <p:cNvSpPr/>
          <p:nvPr/>
        </p:nvSpPr>
        <p:spPr>
          <a:xfrm>
            <a:off x="821505" y="910811"/>
            <a:ext cx="7125941" cy="483870"/>
          </a:xfrm>
          <a:prstGeom prst="rect">
            <a:avLst/>
          </a:prstGeom>
          <a:noFill/>
        </p:spPr>
        <p:txBody>
          <a:bodyPr wrap="square" lIns="68580" tIns="34290" rIns="68580" bIns="3429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2700" b="1" cap="none" spc="0" smtClean="0">
                <a:ln w="18000">
                  <a:solidFill>
                    <a:srgbClr val="FFFF00"/>
                  </a:solidFill>
                  <a:prstDash val="solid"/>
                  <a:miter lim="800000"/>
                </a:ln>
                <a:solidFill>
                  <a:srgbClr val="FF0000"/>
                </a:solidFill>
                <a:effectLst>
                  <a:outerShdw blurRad="25500" dist="23000" dir="7020000" algn="tl">
                    <a:srgbClr val="000000">
                      <a:alpha val="50000"/>
                    </a:srgbClr>
                  </a:outerShdw>
                </a:effectLst>
                <a:latin typeface="仿宋" panose="02010609060101010101" pitchFamily="49" charset="-122"/>
                <a:ea typeface="仿宋" panose="02010609060101010101" pitchFamily="49" charset="-122"/>
                <a:cs typeface="Tahoma" panose="020b0604030504040204" pitchFamily="34" charset="0"/>
              </a:rPr>
              <a:t>★ </a:t>
            </a:r>
            <a:r>
              <a:rPr lang="zh-CN" altLang="en-US" sz="2700" b="1" cap="none" spc="0" smtClean="0">
                <a:ln w="18000">
                  <a:solidFill>
                    <a:srgbClr val="FFFF00"/>
                  </a:solidFill>
                  <a:prstDash val="solid"/>
                  <a:miter lim="800000"/>
                </a:ln>
                <a:solidFill>
                  <a:srgbClr val="FF0000"/>
                </a:solidFill>
                <a:effectLst>
                  <a:outerShdw blurRad="25500" dist="23000" dir="7020000" algn="tl">
                    <a:srgbClr val="000000">
                      <a:alpha val="50000"/>
                    </a:srgbClr>
                  </a:outerShdw>
                </a:effectLst>
                <a:latin typeface="仿宋" panose="02010609060101010101" pitchFamily="49" charset="-122"/>
                <a:ea typeface="仿宋" panose="02010609060101010101" pitchFamily="49" charset="-122"/>
                <a:cs typeface="Tahoma" panose="020b0604030504040204" pitchFamily="34" charset="0"/>
              </a:rPr>
              <a:t>物理学科核心素养的界定</a:t>
            </a:r>
            <a:endParaRPr lang="zh-CN" altLang="en-US" sz="2700" b="1" cap="none" spc="0">
              <a:ln w="18000">
                <a:solidFill>
                  <a:srgbClr val="FFFF00"/>
                </a:solidFill>
                <a:prstDash val="solid"/>
                <a:miter lim="800000"/>
              </a:ln>
              <a:solidFill>
                <a:srgbClr val="FF0000"/>
              </a:solidFill>
              <a:effectLst>
                <a:outerShdw blurRad="25500" dist="23000" dir="7020000" algn="tl">
                  <a:srgbClr val="000000">
                    <a:alpha val="50000"/>
                  </a:srgbClr>
                </a:outerShdw>
              </a:effectLst>
            </a:endParaRPr>
          </a:p>
        </p:txBody>
      </p:sp>
      <p:sp>
        <p:nvSpPr>
          <p:cNvPr id="7" name="TextBox 6"/>
          <p:cNvSpPr txBox="1"/>
          <p:nvPr/>
        </p:nvSpPr>
        <p:spPr>
          <a:xfrm>
            <a:off x="2000232" y="1339439"/>
            <a:ext cx="5250693" cy="98869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ts val="3500"/>
              </a:lnSpc>
            </a:pPr>
            <a:r>
              <a:rPr lang="zh-CN" altLang="en-US" sz="1500" b="1" smtClean="0">
                <a:solidFill>
                  <a:srgbClr val="FFFF00"/>
                </a:solidFill>
              </a:rPr>
              <a:t>▲学科核心素养是学科育人价值的集中体现，是学生通过学科学习而逐步形成的正确价值观念、必备品格和关键能力。</a:t>
            </a:r>
            <a:endParaRPr lang="zh-CN" altLang="en-US" sz="1500" b="1">
              <a:solidFill>
                <a:srgbClr val="FFFF00"/>
              </a:solidFill>
            </a:endParaRPr>
          </a:p>
        </p:txBody>
      </p:sp>
      <p:sp>
        <p:nvSpPr>
          <p:cNvPr id="2" name="文本框 1"/>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第4页/共35页</a:t>
            </a:r>
          </a:p>
        </p:txBody>
      </p:sp>
    </p:spTree>
    <p:custDataLst>
      <p:tags r:id="rId8"/>
    </p:custDataLst>
  </p:cSld>
  <p:clrMapOvr>
    <a:masterClrMapping/>
  </p:clrMapOvr>
  <p:transition>
    <p:wheel/>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图示 1"/>
          <p:cNvGraphicFramePr/>
          <p:nvPr/>
        </p:nvGraphicFramePr>
        <p:xfrm>
          <a:off x="1518026" y="1593047"/>
          <a:ext cx="6229292" cy="3321867"/>
        </p:xfrm>
        <a:graphic>
          <a:graphicData uri="http://schemas.openxmlformats.org/drawingml/2006/diagram">
            <dgm:relIds xmlns:dgm="http://schemas.openxmlformats.org/drawingml/2006/diagram" r:dm="rId4" r:lo="rId5" r:qs="rId6" r:cs="rId7"/>
          </a:graphicData>
        </a:graphic>
      </p:graphicFrame>
      <p:sp>
        <p:nvSpPr>
          <p:cNvPr id="3" name="矩形 2"/>
          <p:cNvSpPr/>
          <p:nvPr/>
        </p:nvSpPr>
        <p:spPr>
          <a:xfrm>
            <a:off x="1785938" y="1200150"/>
            <a:ext cx="2251710" cy="36830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defRPr/>
            </a:pPr>
            <a:r>
              <a:rPr lang="zh-CN" altLang="en-US"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物理</a:t>
            </a:r>
            <a:r>
              <a:rPr lang="zh-CN"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核心素养的内涵</a:t>
            </a:r>
            <a:endParaRPr lang="zh-CN" altLang="en-US" sz="1800" b="1">
              <a:solidFill>
                <a:srgbClr val="FF0000"/>
              </a:solidFill>
              <a:latin typeface="Arial" pitchFamily="34" charset="0"/>
            </a:endParaRPr>
          </a:p>
        </p:txBody>
      </p:sp>
      <p:sp>
        <p:nvSpPr>
          <p:cNvPr id="4" name="文本框 3"/>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第5页/共35页</a:t>
            </a:r>
          </a:p>
        </p:txBody>
      </p:sp>
    </p:spTree>
    <p:custDataLst>
      <p:tags r:id="rId8"/>
    </p:custDataLst>
  </p:cSld>
  <p:clrMapOvr>
    <a:masterClrMapping/>
  </p:clrMapOvr>
  <p:transition>
    <p:zoom/>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图示 1"/>
          <p:cNvGraphicFramePr/>
          <p:nvPr/>
        </p:nvGraphicFramePr>
        <p:xfrm>
          <a:off x="1518026" y="1593047"/>
          <a:ext cx="6229292" cy="3321867"/>
        </p:xfrm>
        <a:graphic>
          <a:graphicData uri="http://schemas.openxmlformats.org/drawingml/2006/diagram">
            <dgm:relIds xmlns:dgm="http://schemas.openxmlformats.org/drawingml/2006/diagram" r:dm="rId4" r:lo="rId5" r:qs="rId6" r:cs="rId7"/>
          </a:graphicData>
        </a:graphic>
      </p:graphicFrame>
      <p:sp>
        <p:nvSpPr>
          <p:cNvPr id="3" name="矩形 2"/>
          <p:cNvSpPr/>
          <p:nvPr/>
        </p:nvSpPr>
        <p:spPr>
          <a:xfrm>
            <a:off x="1785938" y="1200150"/>
            <a:ext cx="2251710" cy="36830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defRPr/>
            </a:pPr>
            <a:r>
              <a:rPr lang="zh-CN" altLang="en-US"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物理</a:t>
            </a:r>
            <a:r>
              <a:rPr lang="zh-CN"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核心素养的内涵</a:t>
            </a:r>
            <a:endParaRPr lang="zh-CN" altLang="en-US" sz="1800" b="1">
              <a:solidFill>
                <a:srgbClr val="FF0000"/>
              </a:solidFill>
              <a:latin typeface="Arial" pitchFamily="34" charset="0"/>
            </a:endParaRPr>
          </a:p>
        </p:txBody>
      </p:sp>
      <p:sp>
        <p:nvSpPr>
          <p:cNvPr id="4" name="圆角矩形标注 4"/>
          <p:cNvSpPr/>
          <p:nvPr/>
        </p:nvSpPr>
        <p:spPr>
          <a:xfrm>
            <a:off x="2195736" y="3111262"/>
            <a:ext cx="4266474" cy="1343852"/>
          </a:xfrm>
          <a:prstGeom prst="wedgeRoundRectCallout">
            <a:avLst>
              <a:gd name="adj1" fmla="val -18919"/>
              <a:gd name="adj2" fmla="val -62828"/>
              <a:gd name="adj3" fmla="val 16667"/>
            </a:avLst>
          </a:prstGeom>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9pPr>
          </a:lstStyle>
          <a:p>
            <a:pPr algn="just" eaLnBrk="1" hangingPunct="1">
              <a:lnSpc>
                <a:spcPct val="120000"/>
              </a:lnSpc>
              <a:spcBef>
                <a:spcPct val="0"/>
              </a:spcBef>
              <a:spcAft>
                <a:spcPct val="0"/>
              </a:spcAft>
              <a:defRPr/>
            </a:pPr>
            <a:r>
              <a:rPr lang="zh-CN" altLang="en-US" sz="1500">
                <a:solidFill>
                  <a:srgbClr val="0000FF"/>
                </a:solidFill>
                <a:latin typeface="楷体" panose="02010609060101010101" pitchFamily="49" charset="-122"/>
                <a:ea typeface="楷体" panose="02010609060101010101" pitchFamily="49" charset="-122"/>
              </a:rPr>
              <a:t>   </a:t>
            </a:r>
            <a:r>
              <a:rPr lang="zh-CN" altLang="en-US" sz="1500" b="1">
                <a:solidFill>
                  <a:srgbClr val="FFFF00"/>
                </a:solidFill>
                <a:latin typeface="楷体" panose="02010609060101010101" pitchFamily="49" charset="-122"/>
                <a:ea typeface="楷体" panose="02010609060101010101" pitchFamily="49" charset="-122"/>
              </a:rPr>
              <a:t>从物理学视角形成的关于物质、运动与相互作用、能量等的基本认识；是物理概念和规律等在头脑中的提炼和升华；是从物理学视角解释自然现象和解决实际问题的基础。</a:t>
            </a:r>
            <a:endParaRPr lang="en-US" altLang="zh-CN" sz="1500" b="1">
              <a:solidFill>
                <a:srgbClr val="FFFF00"/>
              </a:solidFill>
              <a:latin typeface="楷体" panose="02010609060101010101" pitchFamily="49" charset="-122"/>
              <a:ea typeface="楷体" panose="02010609060101010101" pitchFamily="49" charset="-122"/>
            </a:endParaRPr>
          </a:p>
        </p:txBody>
      </p:sp>
      <p:sp>
        <p:nvSpPr>
          <p:cNvPr id="5" name="文本框 4"/>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第6页/共35页</a:t>
            </a:r>
          </a:p>
        </p:txBody>
      </p:sp>
    </p:spTree>
    <p:custDataLst>
      <p:tags r:id="rId8"/>
    </p:custDataLst>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图示 1"/>
          <p:cNvGraphicFramePr/>
          <p:nvPr/>
        </p:nvGraphicFramePr>
        <p:xfrm>
          <a:off x="1518026" y="1593047"/>
          <a:ext cx="6229292" cy="3321867"/>
        </p:xfrm>
        <a:graphic>
          <a:graphicData uri="http://schemas.openxmlformats.org/drawingml/2006/diagram">
            <dgm:relIds xmlns:dgm="http://schemas.openxmlformats.org/drawingml/2006/diagram" r:dm="rId4" r:lo="rId5" r:qs="rId6" r:cs="rId7"/>
          </a:graphicData>
        </a:graphic>
      </p:graphicFrame>
      <p:sp>
        <p:nvSpPr>
          <p:cNvPr id="3" name="矩形 2"/>
          <p:cNvSpPr/>
          <p:nvPr/>
        </p:nvSpPr>
        <p:spPr>
          <a:xfrm>
            <a:off x="1785938" y="1200150"/>
            <a:ext cx="2251710" cy="36830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defRPr/>
            </a:pPr>
            <a:r>
              <a:rPr lang="zh-CN" altLang="en-US"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物理</a:t>
            </a:r>
            <a:r>
              <a:rPr lang="zh-CN"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核心素养的内涵</a:t>
            </a:r>
            <a:endParaRPr lang="zh-CN" altLang="en-US" sz="1800" b="1">
              <a:solidFill>
                <a:srgbClr val="FF0000"/>
              </a:solidFill>
              <a:latin typeface="Arial" pitchFamily="34" charset="0"/>
            </a:endParaRPr>
          </a:p>
        </p:txBody>
      </p:sp>
      <p:sp>
        <p:nvSpPr>
          <p:cNvPr id="4" name="圆角矩形标注 4"/>
          <p:cNvSpPr/>
          <p:nvPr/>
        </p:nvSpPr>
        <p:spPr>
          <a:xfrm>
            <a:off x="2141730" y="3086101"/>
            <a:ext cx="5022558" cy="1828814"/>
          </a:xfrm>
          <a:prstGeom prst="wedgeRoundRectCallout">
            <a:avLst>
              <a:gd name="adj1" fmla="val 11832"/>
              <a:gd name="adj2" fmla="val -57254"/>
              <a:gd name="adj3" fmla="val 16667"/>
            </a:avLst>
          </a:prstGeom>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9pPr>
          </a:lstStyle>
          <a:p>
            <a:pPr algn="just" eaLnBrk="1" hangingPunct="1">
              <a:lnSpc>
                <a:spcPct val="120000"/>
              </a:lnSpc>
              <a:spcAft>
                <a:spcPct val="0"/>
              </a:spcAft>
              <a:defRPr/>
            </a:pPr>
            <a:r>
              <a:rPr lang="zh-CN" altLang="en-US" sz="1500">
                <a:solidFill>
                  <a:srgbClr val="0000FF"/>
                </a:solidFill>
                <a:latin typeface="楷体" panose="02010609060101010101" pitchFamily="49" charset="-122"/>
                <a:ea typeface="楷体" panose="02010609060101010101" pitchFamily="49" charset="-122"/>
              </a:rPr>
              <a:t>   </a:t>
            </a:r>
            <a:r>
              <a:rPr lang="zh-CN" altLang="en-US" sz="1500" b="1">
                <a:solidFill>
                  <a:srgbClr val="FFFF00"/>
                </a:solidFill>
                <a:latin typeface="楷体" panose="02010609060101010101" pitchFamily="49" charset="-122"/>
                <a:ea typeface="楷体" panose="02010609060101010101" pitchFamily="49" charset="-122"/>
              </a:rPr>
              <a:t>是从物理学视角对客观事物的本质属性、内在规律及相互关系的认识方式；是基于经验事实建构物理模型的抽象概括过程；是分析综合、推理论证等方法在科学领域的具体运用；是基于事实证据和科学推理对不同观点和结论提出质疑和批判，进行检验和修正，进而提出创造性见解的能力与品质。</a:t>
            </a:r>
            <a:endParaRPr lang="en-US" altLang="zh-CN" sz="1500" b="1" kern="100">
              <a:solidFill>
                <a:srgbClr val="FFFF00"/>
              </a:solidFill>
              <a:latin typeface="楷体" panose="02010609060101010101" pitchFamily="49" charset="-122"/>
              <a:ea typeface="楷体" panose="02010609060101010101" pitchFamily="49" charset="-122"/>
              <a:cs typeface="Times New Roman" panose="02020603050405020304" pitchFamily="18" charset="0"/>
            </a:endParaRPr>
          </a:p>
        </p:txBody>
      </p:sp>
      <p:sp>
        <p:nvSpPr>
          <p:cNvPr id="5" name="文本框 4"/>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第7页/共35页</a:t>
            </a:r>
          </a:p>
        </p:txBody>
      </p:sp>
    </p:spTree>
    <p:custDataLst>
      <p:tags r:id="rId8"/>
    </p:custDataLst>
  </p:cSld>
  <p:clrMapOvr>
    <a:masterClrMapping/>
  </p:clrMapOvr>
  <p:transition>
    <p:zoom/>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图示 1"/>
          <p:cNvGraphicFramePr/>
          <p:nvPr/>
        </p:nvGraphicFramePr>
        <p:xfrm>
          <a:off x="1518026" y="1593047"/>
          <a:ext cx="6229292" cy="3321867"/>
        </p:xfrm>
        <a:graphic>
          <a:graphicData uri="http://schemas.openxmlformats.org/drawingml/2006/diagram">
            <dgm:relIds xmlns:dgm="http://schemas.openxmlformats.org/drawingml/2006/diagram" r:dm="rId4" r:lo="rId5" r:qs="rId6" r:cs="rId7"/>
          </a:graphicData>
        </a:graphic>
      </p:graphicFrame>
      <p:sp>
        <p:nvSpPr>
          <p:cNvPr id="3" name="矩形 2"/>
          <p:cNvSpPr/>
          <p:nvPr/>
        </p:nvSpPr>
        <p:spPr>
          <a:xfrm>
            <a:off x="1785938" y="1200150"/>
            <a:ext cx="2251710" cy="36830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defRPr/>
            </a:pPr>
            <a:r>
              <a:rPr lang="zh-CN" altLang="en-US"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物理</a:t>
            </a:r>
            <a:r>
              <a:rPr lang="zh-CN"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核心素养的内涵</a:t>
            </a:r>
            <a:endParaRPr lang="zh-CN" altLang="en-US" sz="1800" b="1">
              <a:solidFill>
                <a:srgbClr val="FF0000"/>
              </a:solidFill>
              <a:latin typeface="Arial" pitchFamily="34" charset="0"/>
            </a:endParaRPr>
          </a:p>
        </p:txBody>
      </p:sp>
      <p:sp>
        <p:nvSpPr>
          <p:cNvPr id="4" name="圆角矩形标注 4"/>
          <p:cNvSpPr/>
          <p:nvPr/>
        </p:nvSpPr>
        <p:spPr>
          <a:xfrm>
            <a:off x="1485900" y="2240868"/>
            <a:ext cx="4544262" cy="1288156"/>
          </a:xfrm>
          <a:prstGeom prst="wedgeRoundRectCallout">
            <a:avLst>
              <a:gd name="adj1" fmla="val -5218"/>
              <a:gd name="adj2" fmla="val 57450"/>
              <a:gd name="adj3" fmla="val 16667"/>
            </a:avLst>
          </a:prstGeom>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9pPr>
          </a:lstStyle>
          <a:p>
            <a:pPr algn="just" eaLnBrk="1" hangingPunct="1">
              <a:lnSpc>
                <a:spcPct val="120000"/>
              </a:lnSpc>
              <a:spcAft>
                <a:spcPct val="0"/>
              </a:spcAft>
              <a:defRPr/>
            </a:pPr>
            <a:r>
              <a:rPr lang="zh-CN" altLang="en-US" sz="1500">
                <a:solidFill>
                  <a:srgbClr val="0000FF"/>
                </a:solidFill>
                <a:latin typeface="楷体" panose="02010609060101010101" pitchFamily="49" charset="-122"/>
                <a:ea typeface="楷体" panose="02010609060101010101" pitchFamily="49" charset="-122"/>
              </a:rPr>
              <a:t>   </a:t>
            </a:r>
            <a:r>
              <a:rPr lang="zh-CN" altLang="en-US" sz="1500" b="1">
                <a:solidFill>
                  <a:srgbClr val="FFFF00"/>
                </a:solidFill>
                <a:latin typeface="楷体" panose="02010609060101010101" pitchFamily="49" charset="-122"/>
                <a:ea typeface="楷体" panose="02010609060101010101" pitchFamily="49" charset="-122"/>
              </a:rPr>
              <a:t>是指基于观察和实验提出物理问题、形成猜想和假设、设计实验与制订方案、获取和处理信息、基于证据得出结论并作出解释，以及对科学探究过程和结果进行交流、评估、反思的能力。</a:t>
            </a:r>
            <a:endParaRPr lang="en-US" altLang="zh-CN" sz="1500" b="1">
              <a:solidFill>
                <a:srgbClr val="FFFF00"/>
              </a:solidFill>
              <a:latin typeface="楷体" panose="02010609060101010101" pitchFamily="49" charset="-122"/>
              <a:ea typeface="楷体" panose="02010609060101010101" pitchFamily="49" charset="-122"/>
            </a:endParaRPr>
          </a:p>
        </p:txBody>
      </p:sp>
      <p:sp>
        <p:nvSpPr>
          <p:cNvPr id="5" name="文本框 4"/>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第8页/共35页</a:t>
            </a:r>
          </a:p>
        </p:txBody>
      </p:sp>
    </p:spTree>
    <p:custDataLst>
      <p:tags r:id="rId8"/>
    </p:custDataLst>
  </p:cSld>
  <p:clrMapOvr>
    <a:masterClrMapping/>
  </p:clrMapOvr>
  <p:transition>
    <p:zoom/>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2" name="图示 1"/>
          <p:cNvGraphicFramePr/>
          <p:nvPr/>
        </p:nvGraphicFramePr>
        <p:xfrm>
          <a:off x="1518026" y="1593047"/>
          <a:ext cx="6229292" cy="3321867"/>
        </p:xfrm>
        <a:graphic>
          <a:graphicData uri="http://schemas.openxmlformats.org/drawingml/2006/diagram">
            <dgm:relIds xmlns:dgm="http://schemas.openxmlformats.org/drawingml/2006/diagram" r:dm="rId4" r:lo="rId5" r:qs="rId6" r:cs="rId7"/>
          </a:graphicData>
        </a:graphic>
      </p:graphicFrame>
      <p:sp>
        <p:nvSpPr>
          <p:cNvPr id="3" name="矩形 2"/>
          <p:cNvSpPr/>
          <p:nvPr/>
        </p:nvSpPr>
        <p:spPr>
          <a:xfrm>
            <a:off x="1785938" y="1200150"/>
            <a:ext cx="2251710" cy="36830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eaLnBrk="1" hangingPunct="1">
              <a:defRPr/>
            </a:pPr>
            <a:r>
              <a:rPr lang="zh-CN" altLang="en-US"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物理</a:t>
            </a:r>
            <a:r>
              <a:rPr lang="zh-CN" sz="1800" b="1">
                <a:solidFill>
                  <a:srgbClr val="FF0000"/>
                </a:solidFill>
                <a:effectLst>
                  <a:outerShdw blurRad="38100" dist="38100" dir="2700000" algn="tl">
                    <a:srgbClr val="C0C0C0"/>
                  </a:outerShdw>
                </a:effectLst>
                <a:latin typeface="楷体" panose="02010609060101010101" pitchFamily="49" charset="-122"/>
                <a:ea typeface="楷体" panose="02010609060101010101" pitchFamily="49" charset="-122"/>
                <a:cs typeface="Times New Roman" panose="02020603050405020304" pitchFamily="18" charset="0"/>
              </a:rPr>
              <a:t>核心素养的内涵</a:t>
            </a:r>
            <a:endParaRPr lang="zh-CN" altLang="en-US" sz="1800" b="1">
              <a:solidFill>
                <a:srgbClr val="FF0000"/>
              </a:solidFill>
              <a:latin typeface="Arial" pitchFamily="34" charset="0"/>
            </a:endParaRPr>
          </a:p>
        </p:txBody>
      </p:sp>
      <p:sp>
        <p:nvSpPr>
          <p:cNvPr id="4" name="圆角矩形标注 4"/>
          <p:cNvSpPr/>
          <p:nvPr/>
        </p:nvSpPr>
        <p:spPr>
          <a:xfrm>
            <a:off x="3059832" y="1883055"/>
            <a:ext cx="4382714" cy="1543051"/>
          </a:xfrm>
          <a:prstGeom prst="wedgeRoundRectCallout">
            <a:avLst>
              <a:gd name="adj1" fmla="val 9105"/>
              <a:gd name="adj2" fmla="val 59729"/>
              <a:gd name="adj3" fmla="val 16667"/>
            </a:avLst>
          </a:prstGeom>
          <a:scene3d>
            <a:camera prst="orthographicFront"/>
            <a:lightRig rig="threePt" dir="t"/>
          </a:scene3d>
          <a:sp3d>
            <a:bevelT w="165100" prst="coolSlant"/>
          </a:sp3d>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3399"/>
                </a:solidFill>
                <a:latin typeface="Garamond"/>
                <a:ea typeface="宋体" panose="02010600030101010101" pitchFamily="2" charset="-122"/>
                <a:cs typeface="+mn-cs"/>
              </a:defRPr>
            </a:lvl9pPr>
          </a:lstStyle>
          <a:p>
            <a:pPr algn="just" eaLnBrk="1" hangingPunct="1">
              <a:lnSpc>
                <a:spcPct val="120000"/>
              </a:lnSpc>
              <a:spcAft>
                <a:spcPct val="0"/>
              </a:spcAft>
              <a:defRPr/>
            </a:pPr>
            <a:r>
              <a:rPr lang="zh-CN" altLang="en-US" sz="1500">
                <a:solidFill>
                  <a:srgbClr val="0000FF"/>
                </a:solidFill>
                <a:latin typeface="楷体" panose="02010609060101010101" pitchFamily="49" charset="-122"/>
                <a:ea typeface="楷体" panose="02010609060101010101" pitchFamily="49" charset="-122"/>
              </a:rPr>
              <a:t>   </a:t>
            </a:r>
            <a:r>
              <a:rPr lang="zh-CN" altLang="en-US" sz="1500" b="1">
                <a:solidFill>
                  <a:srgbClr val="FFFF00"/>
                </a:solidFill>
                <a:latin typeface="楷体" panose="02010609060101010101" pitchFamily="49" charset="-122"/>
                <a:ea typeface="楷体" panose="02010609060101010101" pitchFamily="49" charset="-122"/>
              </a:rPr>
              <a:t>是指在认识科学本质，理解科学</a:t>
            </a:r>
            <a:r>
              <a:rPr lang="en-US" altLang="zh-CN" sz="1500" b="1">
                <a:solidFill>
                  <a:srgbClr val="FFFF00"/>
                </a:solidFill>
                <a:latin typeface="楷体" panose="02010609060101010101" pitchFamily="49" charset="-122"/>
                <a:ea typeface="楷体" panose="02010609060101010101" pitchFamily="49" charset="-122"/>
              </a:rPr>
              <a:t>·</a:t>
            </a:r>
            <a:r>
              <a:rPr lang="zh-CN" altLang="en-US" sz="1500" b="1">
                <a:solidFill>
                  <a:srgbClr val="FFFF00"/>
                </a:solidFill>
                <a:latin typeface="楷体" panose="02010609060101010101" pitchFamily="49" charset="-122"/>
                <a:ea typeface="楷体" panose="02010609060101010101" pitchFamily="49" charset="-122"/>
              </a:rPr>
              <a:t>技术</a:t>
            </a:r>
            <a:r>
              <a:rPr lang="en-US" altLang="zh-CN" sz="1500" b="1">
                <a:solidFill>
                  <a:srgbClr val="FFFF00"/>
                </a:solidFill>
                <a:latin typeface="楷体" panose="02010609060101010101" pitchFamily="49" charset="-122"/>
                <a:ea typeface="楷体" panose="02010609060101010101" pitchFamily="49" charset="-122"/>
              </a:rPr>
              <a:t>·</a:t>
            </a:r>
            <a:r>
              <a:rPr lang="zh-CN" altLang="en-US" sz="1500" b="1">
                <a:solidFill>
                  <a:srgbClr val="FFFF00"/>
                </a:solidFill>
                <a:latin typeface="楷体" panose="02010609060101010101" pitchFamily="49" charset="-122"/>
                <a:ea typeface="楷体" panose="02010609060101010101" pitchFamily="49" charset="-122"/>
              </a:rPr>
              <a:t>社会</a:t>
            </a:r>
            <a:r>
              <a:rPr lang="en-US" altLang="zh-CN" sz="1500" b="1">
                <a:solidFill>
                  <a:srgbClr val="FFFF00"/>
                </a:solidFill>
                <a:latin typeface="楷体" panose="02010609060101010101" pitchFamily="49" charset="-122"/>
                <a:ea typeface="楷体" panose="02010609060101010101" pitchFamily="49" charset="-122"/>
              </a:rPr>
              <a:t>·</a:t>
            </a:r>
            <a:r>
              <a:rPr lang="zh-CN" altLang="en-US" sz="1500" b="1">
                <a:solidFill>
                  <a:srgbClr val="FFFF00"/>
                </a:solidFill>
                <a:latin typeface="楷体" panose="02010609060101010101" pitchFamily="49" charset="-122"/>
                <a:ea typeface="楷体" panose="02010609060101010101" pitchFamily="49" charset="-122"/>
              </a:rPr>
              <a:t>环境关系的基础上，逐渐形成的探索自然的内在动力，严谨认真、实事求是和持之以恒的科学态度，以及遵守道德规范，保护环境并推动可持续发展的责任感。</a:t>
            </a:r>
            <a:endParaRPr lang="zh-CN" sz="1500" b="1" kern="100">
              <a:solidFill>
                <a:srgbClr val="FFFF00"/>
              </a:solidFill>
              <a:latin typeface="楷体" panose="02010609060101010101" pitchFamily="49" charset="-122"/>
              <a:ea typeface="楷体" panose="02010609060101010101" pitchFamily="49" charset="-122"/>
              <a:cs typeface="Times New Roman" panose="02020603050405020304" pitchFamily="18" charset="0"/>
            </a:endParaRPr>
          </a:p>
        </p:txBody>
      </p:sp>
      <p:sp>
        <p:nvSpPr>
          <p:cNvPr id="5" name="文本框 4"/>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第9页/共35页</a:t>
            </a:r>
          </a:p>
        </p:txBody>
      </p:sp>
    </p:spTree>
    <p:custDataLst>
      <p:tags r:id="rId8"/>
    </p:custDataLst>
  </p:cSld>
  <p:clrMapOvr>
    <a:masterClrMapping/>
  </p:clrMapOvr>
  <p:transition>
    <p:zoom/>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TextBox 5"/>
          <p:cNvSpPr txBox="1"/>
          <p:nvPr/>
        </p:nvSpPr>
        <p:spPr>
          <a:xfrm>
            <a:off x="1678761" y="1393017"/>
            <a:ext cx="5197115" cy="46037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smtClean="0">
                <a:solidFill>
                  <a:srgbClr val="FF0000"/>
                </a:solidFill>
                <a:latin typeface="+mn-ea"/>
              </a:rPr>
              <a:t>三、课程目标：</a:t>
            </a:r>
            <a:endParaRPr lang="zh-CN" altLang="en-US" sz="2400" b="1">
              <a:solidFill>
                <a:srgbClr val="FF0000"/>
              </a:solidFill>
              <a:latin typeface="+mn-ea"/>
            </a:endParaRPr>
          </a:p>
        </p:txBody>
      </p:sp>
      <p:sp>
        <p:nvSpPr>
          <p:cNvPr id="7" name="TextBox 6"/>
          <p:cNvSpPr txBox="1"/>
          <p:nvPr/>
        </p:nvSpPr>
        <p:spPr>
          <a:xfrm>
            <a:off x="3232537" y="3696893"/>
            <a:ext cx="2786082" cy="1753235"/>
          </a:xfrm>
          <a:prstGeom prst="rect">
            <a:avLst/>
          </a:prstGeom>
          <a:solidFill>
            <a:schemeClr val="accent4">
              <a:lumMod val="20000"/>
              <a:lumOff val="80000"/>
            </a:schemeClr>
          </a:solid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1800" b="1" smtClean="0">
                <a:solidFill>
                  <a:schemeClr val="bg1"/>
                </a:solidFill>
                <a:latin typeface="+mn-ea"/>
              </a:rPr>
              <a:t>1</a:t>
            </a:r>
            <a:r>
              <a:rPr lang="zh-CN" altLang="en-US" sz="1800" b="1" smtClean="0">
                <a:solidFill>
                  <a:schemeClr val="bg1"/>
                </a:solidFill>
                <a:latin typeface="+mn-ea"/>
              </a:rPr>
              <a:t>、</a:t>
            </a:r>
            <a:r>
              <a:rPr lang="zh-CN" altLang="zh-CN" sz="1800" b="1" smtClean="0">
                <a:solidFill>
                  <a:schemeClr val="bg1"/>
                </a:solidFill>
                <a:latin typeface="+mn-ea"/>
              </a:rPr>
              <a:t>形成物理基本观念</a:t>
            </a:r>
            <a:endParaRPr lang="en-US" altLang="zh-CN" sz="1800" b="1" smtClean="0">
              <a:solidFill>
                <a:schemeClr val="bg1"/>
              </a:solidFill>
              <a:latin typeface="+mn-ea"/>
            </a:endParaRPr>
          </a:p>
          <a:p>
            <a:pPr>
              <a:lnSpc>
                <a:spcPct val="150000"/>
              </a:lnSpc>
            </a:pPr>
            <a:r>
              <a:rPr lang="en-US" altLang="zh-CN" sz="1800" b="1" smtClean="0">
                <a:solidFill>
                  <a:schemeClr val="bg1"/>
                </a:solidFill>
                <a:latin typeface="+mn-ea"/>
              </a:rPr>
              <a:t>2</a:t>
            </a:r>
            <a:r>
              <a:rPr lang="zh-CN" altLang="en-US" sz="1800" b="1" smtClean="0">
                <a:solidFill>
                  <a:schemeClr val="bg1"/>
                </a:solidFill>
                <a:latin typeface="+mn-ea"/>
              </a:rPr>
              <a:t>、</a:t>
            </a:r>
            <a:r>
              <a:rPr lang="zh-CN" altLang="zh-CN" sz="1800" b="1" smtClean="0">
                <a:solidFill>
                  <a:schemeClr val="bg1"/>
                </a:solidFill>
                <a:latin typeface="+mn-ea"/>
              </a:rPr>
              <a:t>掌握科学探究方法</a:t>
            </a:r>
            <a:endParaRPr lang="en-US" altLang="zh-CN" sz="1800" b="1" smtClean="0">
              <a:solidFill>
                <a:schemeClr val="bg1"/>
              </a:solidFill>
              <a:latin typeface="+mn-ea"/>
            </a:endParaRPr>
          </a:p>
          <a:p>
            <a:pPr>
              <a:lnSpc>
                <a:spcPct val="150000"/>
              </a:lnSpc>
            </a:pPr>
            <a:r>
              <a:rPr lang="en-US" altLang="zh-CN" sz="1800" b="1" smtClean="0">
                <a:solidFill>
                  <a:schemeClr val="bg1"/>
                </a:solidFill>
                <a:latin typeface="+mn-ea"/>
              </a:rPr>
              <a:t>3</a:t>
            </a:r>
            <a:r>
              <a:rPr lang="zh-CN" altLang="en-US" sz="1800" b="1" smtClean="0">
                <a:solidFill>
                  <a:schemeClr val="bg1"/>
                </a:solidFill>
                <a:latin typeface="+mn-ea"/>
              </a:rPr>
              <a:t>、</a:t>
            </a:r>
            <a:r>
              <a:rPr lang="zh-CN" altLang="zh-CN" sz="1800" b="1" smtClean="0">
                <a:solidFill>
                  <a:schemeClr val="bg1"/>
                </a:solidFill>
                <a:latin typeface="+mn-ea"/>
              </a:rPr>
              <a:t>形成良好科学思维</a:t>
            </a:r>
            <a:endParaRPr lang="en-US" altLang="zh-CN" sz="1800" b="1" smtClean="0">
              <a:solidFill>
                <a:schemeClr val="bg1"/>
              </a:solidFill>
              <a:latin typeface="+mn-ea"/>
            </a:endParaRPr>
          </a:p>
          <a:p>
            <a:pPr>
              <a:lnSpc>
                <a:spcPct val="150000"/>
              </a:lnSpc>
            </a:pPr>
            <a:r>
              <a:rPr lang="en-US" altLang="zh-CN" sz="1800" b="1" smtClean="0">
                <a:solidFill>
                  <a:schemeClr val="bg1"/>
                </a:solidFill>
                <a:latin typeface="+mn-ea"/>
              </a:rPr>
              <a:t>4</a:t>
            </a:r>
            <a:r>
              <a:rPr lang="zh-CN" altLang="en-US" sz="1800" b="1" smtClean="0">
                <a:solidFill>
                  <a:schemeClr val="bg1"/>
                </a:solidFill>
                <a:latin typeface="+mn-ea"/>
              </a:rPr>
              <a:t>、</a:t>
            </a:r>
            <a:r>
              <a:rPr lang="zh-CN" altLang="zh-CN" sz="1800" b="1" smtClean="0">
                <a:solidFill>
                  <a:schemeClr val="bg1"/>
                </a:solidFill>
                <a:latin typeface="+mn-ea"/>
              </a:rPr>
              <a:t>培养正确科学态度</a:t>
            </a:r>
            <a:endParaRPr lang="zh-CN" altLang="en-US" sz="1800" b="1">
              <a:solidFill>
                <a:schemeClr val="bg1"/>
              </a:solidFill>
              <a:latin typeface="+mn-ea"/>
            </a:endParaRPr>
          </a:p>
        </p:txBody>
      </p:sp>
      <p:grpSp>
        <p:nvGrpSpPr>
          <p:cNvPr id="4" name="组合 3"/>
          <p:cNvGrpSpPr/>
          <p:nvPr/>
        </p:nvGrpSpPr>
        <p:grpSpPr>
          <a:xfrm>
            <a:off x="2107389" y="2196695"/>
            <a:ext cx="5238750" cy="1095374"/>
            <a:chOff x="971550" y="4675188"/>
            <a:chExt cx="6985000" cy="1460499"/>
          </a:xfrm>
        </p:grpSpPr>
        <p:grpSp>
          <p:nvGrpSpPr>
            <p:cNvPr id="5" name="Group 51"/>
            <p:cNvGrpSpPr/>
            <p:nvPr/>
          </p:nvGrpSpPr>
          <p:grpSpPr>
            <a:xfrm>
              <a:off x="971550" y="4675188"/>
              <a:ext cx="6985000" cy="1417637"/>
              <a:chOff x="839" y="1979"/>
              <a:chExt cx="4400" cy="893"/>
            </a:xfrm>
          </p:grpSpPr>
          <p:sp>
            <p:nvSpPr>
              <p:cNvPr id="15" name="Rectangle 49"/>
              <p:cNvSpPr>
                <a:spLocks noChangeArrowheads="1"/>
              </p:cNvSpPr>
              <p:nvPr/>
            </p:nvSpPr>
            <p:spPr bwMode="auto">
              <a:xfrm>
                <a:off x="839" y="1979"/>
                <a:ext cx="4400" cy="893"/>
              </a:xfrm>
              <a:prstGeom prst="rect">
                <a:avLst/>
              </a:prstGeom>
              <a:solidFill>
                <a:srgbClr val="D7F5EE"/>
              </a:solidFill>
              <a:ln w="9525" algn="ctr">
                <a:solidFill>
                  <a:srgbClr val="CC6600"/>
                </a:solidFill>
                <a:miter lim="800000"/>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nvGrpSpPr>
              <p:cNvPr id="16" name="Group 38"/>
              <p:cNvGrpSpPr/>
              <p:nvPr/>
            </p:nvGrpSpPr>
            <p:grpSpPr>
              <a:xfrm>
                <a:off x="1066" y="2053"/>
                <a:ext cx="3810" cy="262"/>
                <a:chOff x="1066" y="1917"/>
                <a:chExt cx="3810" cy="262"/>
              </a:xfrm>
            </p:grpSpPr>
            <p:sp>
              <p:nvSpPr>
                <p:cNvPr id="17" name="Text Box 21"/>
                <p:cNvSpPr txBox="1">
                  <a:spLocks noChangeArrowheads="1"/>
                </p:cNvSpPr>
                <p:nvPr/>
              </p:nvSpPr>
              <p:spPr bwMode="auto">
                <a:xfrm>
                  <a:off x="1066" y="1917"/>
                  <a:ext cx="3810" cy="262"/>
                </a:xfrm>
                <a:prstGeom prst="rect">
                  <a:avLst/>
                </a:prstGeom>
                <a:noFill/>
                <a:ln w="19050" algn="ctr">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80000"/>
                    </a:lnSpc>
                    <a:spcBef>
                      <a:spcPct val="50000"/>
                    </a:spcBef>
                  </a:pPr>
                  <a:r>
                    <a:rPr lang="en-US" altLang="zh-CN" sz="18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 “</a:t>
                  </a:r>
                  <a:r>
                    <a:rPr lang="zh-CN" altLang="en-US" sz="18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知识为本”                            “以人为本” </a:t>
                  </a:r>
                </a:p>
              </p:txBody>
            </p:sp>
            <p:sp>
              <p:nvSpPr>
                <p:cNvPr id="18" name="AutoShape 37"/>
                <p:cNvSpPr>
                  <a:spLocks noChangeArrowheads="1"/>
                </p:cNvSpPr>
                <p:nvPr/>
              </p:nvSpPr>
              <p:spPr bwMode="auto">
                <a:xfrm>
                  <a:off x="2200" y="1963"/>
                  <a:ext cx="1270" cy="91"/>
                </a:xfrm>
                <a:prstGeom prst="notchedRightArrow">
                  <a:avLst>
                    <a:gd name="adj1" fmla="val 50000"/>
                    <a:gd name="adj2" fmla="val 348901"/>
                  </a:avLst>
                </a:prstGeom>
                <a:solidFill>
                  <a:srgbClr val="FF0000"/>
                </a:solidFill>
                <a:ln w="19050" algn="ctr">
                  <a:noFill/>
                  <a:miter lim="800000"/>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sp>
          <p:nvSpPr>
            <p:cNvPr id="8" name="Text Box 30"/>
            <p:cNvSpPr txBox="1">
              <a:spLocks noChangeArrowheads="1"/>
            </p:cNvSpPr>
            <p:nvPr/>
          </p:nvSpPr>
          <p:spPr bwMode="auto">
            <a:xfrm>
              <a:off x="1331913" y="5346700"/>
              <a:ext cx="1439862" cy="784860"/>
            </a:xfrm>
            <a:prstGeom prst="rect">
              <a:avLst/>
            </a:prstGeom>
            <a:gradFill rotWithShape="1">
              <a:gsLst>
                <a:gs pos="0">
                  <a:srgbClr val="FFFFFF"/>
                </a:gs>
                <a:gs pos="100000">
                  <a:srgbClr val="FFDCB9"/>
                </a:gs>
              </a:gsLst>
              <a:path path="shape">
                <a:fillToRect l="50000" t="50000" r="50000" b="50000"/>
              </a:path>
            </a:gradFill>
            <a:ln w="12700" algn="ctr">
              <a:solidFill>
                <a:srgbClr val="990000"/>
              </a:solid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90000"/>
                </a:lnSpc>
                <a:spcBef>
                  <a:spcPct val="50000"/>
                </a:spcBef>
              </a:pPr>
              <a:r>
                <a:rPr lang="zh-CN" altLang="en-US" sz="1800">
                  <a:solidFill>
                    <a:srgbClr val="0000FF"/>
                  </a:solidFill>
                  <a:ea typeface="华文新魏" panose="02010800040101010101" pitchFamily="2" charset="-122"/>
                </a:rPr>
                <a:t>双基目标</a:t>
              </a:r>
            </a:p>
          </p:txBody>
        </p:sp>
        <p:grpSp>
          <p:nvGrpSpPr>
            <p:cNvPr id="9" name="Group 31"/>
            <p:cNvGrpSpPr/>
            <p:nvPr/>
          </p:nvGrpSpPr>
          <p:grpSpPr>
            <a:xfrm>
              <a:off x="2817815" y="5351463"/>
              <a:ext cx="2041526" cy="784224"/>
              <a:chOff x="2002" y="1149"/>
              <a:chExt cx="1286" cy="494"/>
            </a:xfrm>
          </p:grpSpPr>
          <p:sp>
            <p:nvSpPr>
              <p:cNvPr id="13" name="Text Box 32"/>
              <p:cNvSpPr txBox="1">
                <a:spLocks noChangeArrowheads="1"/>
              </p:cNvSpPr>
              <p:nvPr/>
            </p:nvSpPr>
            <p:spPr bwMode="auto">
              <a:xfrm>
                <a:off x="2381" y="1149"/>
                <a:ext cx="907" cy="494"/>
              </a:xfrm>
              <a:prstGeom prst="rect">
                <a:avLst/>
              </a:prstGeom>
              <a:gradFill rotWithShape="1">
                <a:gsLst>
                  <a:gs pos="0">
                    <a:srgbClr val="FFFFFF"/>
                  </a:gs>
                  <a:gs pos="100000">
                    <a:srgbClr val="FFDCB9"/>
                  </a:gs>
                </a:gsLst>
                <a:path path="shape">
                  <a:fillToRect l="50000" t="50000" r="50000" b="50000"/>
                </a:path>
              </a:gradFill>
              <a:ln w="12700" algn="ctr">
                <a:solidFill>
                  <a:srgbClr val="990000"/>
                </a:solid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90000"/>
                  </a:lnSpc>
                  <a:spcBef>
                    <a:spcPct val="50000"/>
                  </a:spcBef>
                </a:pPr>
                <a:r>
                  <a:rPr lang="zh-CN" altLang="en-US" sz="1800">
                    <a:solidFill>
                      <a:srgbClr val="0000FF"/>
                    </a:solidFill>
                    <a:ea typeface="华文新魏" panose="02010800040101010101" pitchFamily="2" charset="-122"/>
                  </a:rPr>
                  <a:t>三维目标</a:t>
                </a:r>
              </a:p>
            </p:txBody>
          </p:sp>
          <p:sp>
            <p:nvSpPr>
              <p:cNvPr id="14" name="Line 33"/>
              <p:cNvSpPr>
                <a:spLocks noChangeShapeType="1"/>
              </p:cNvSpPr>
              <p:nvPr/>
            </p:nvSpPr>
            <p:spPr bwMode="auto">
              <a:xfrm>
                <a:off x="2002" y="1290"/>
                <a:ext cx="363" cy="0"/>
              </a:xfrm>
              <a:prstGeom prst="line">
                <a:avLst/>
              </a:prstGeom>
              <a:noFill/>
              <a:ln w="28575">
                <a:solidFill>
                  <a:srgbClr val="FF0000"/>
                </a:solidFill>
                <a:round/>
                <a:tailEnd type="stealth" w="lg" len="lg"/>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nvGrpSpPr>
            <p:cNvPr id="10" name="Group 34"/>
            <p:cNvGrpSpPr/>
            <p:nvPr/>
          </p:nvGrpSpPr>
          <p:grpSpPr>
            <a:xfrm>
              <a:off x="4897441" y="5334000"/>
              <a:ext cx="2627313" cy="784226"/>
              <a:chOff x="3312" y="1138"/>
              <a:chExt cx="1655" cy="494"/>
            </a:xfrm>
          </p:grpSpPr>
          <p:sp>
            <p:nvSpPr>
              <p:cNvPr id="11" name="Text Box 35"/>
              <p:cNvSpPr txBox="1">
                <a:spLocks noChangeArrowheads="1"/>
              </p:cNvSpPr>
              <p:nvPr/>
            </p:nvSpPr>
            <p:spPr bwMode="auto">
              <a:xfrm>
                <a:off x="3697" y="1138"/>
                <a:ext cx="1270" cy="494"/>
              </a:xfrm>
              <a:prstGeom prst="rect">
                <a:avLst/>
              </a:prstGeom>
              <a:gradFill rotWithShape="1">
                <a:gsLst>
                  <a:gs pos="0">
                    <a:srgbClr val="FFFFFF"/>
                  </a:gs>
                  <a:gs pos="100000">
                    <a:srgbClr val="FFDCB9"/>
                  </a:gs>
                </a:gsLst>
                <a:path path="shape">
                  <a:fillToRect l="50000" t="50000" r="50000" b="50000"/>
                </a:path>
              </a:gradFill>
              <a:ln w="12700" algn="ctr">
                <a:solidFill>
                  <a:srgbClr val="990000"/>
                </a:solid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90000"/>
                  </a:lnSpc>
                  <a:spcBef>
                    <a:spcPct val="50000"/>
                  </a:spcBef>
                </a:pPr>
                <a:r>
                  <a:rPr lang="zh-CN" altLang="en-US" sz="1800">
                    <a:solidFill>
                      <a:srgbClr val="0000FF"/>
                    </a:solidFill>
                    <a:ea typeface="华文新魏" panose="02010800040101010101" pitchFamily="2" charset="-122"/>
                  </a:rPr>
                  <a:t>学科核心素养</a:t>
                </a:r>
              </a:p>
            </p:txBody>
          </p:sp>
          <p:sp>
            <p:nvSpPr>
              <p:cNvPr id="12" name="Line 36"/>
              <p:cNvSpPr>
                <a:spLocks noChangeShapeType="1"/>
              </p:cNvSpPr>
              <p:nvPr/>
            </p:nvSpPr>
            <p:spPr bwMode="auto">
              <a:xfrm>
                <a:off x="3312" y="1290"/>
                <a:ext cx="363" cy="0"/>
              </a:xfrm>
              <a:prstGeom prst="line">
                <a:avLst/>
              </a:prstGeom>
              <a:noFill/>
              <a:ln w="28575">
                <a:solidFill>
                  <a:srgbClr val="FF0000"/>
                </a:solidFill>
                <a:round/>
                <a:tailEnd type="stealth" w="lg" len="lg"/>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sp>
        <p:nvSpPr>
          <p:cNvPr id="2" name="文本框 1"/>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第10页/共35页</a:t>
            </a:r>
          </a:p>
        </p:txBody>
      </p:sp>
    </p:spTree>
    <p:custDataLst>
      <p:tags r:id="rId2"/>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2" presetClass="entr" presetSubtype="8" dur="25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250"/>
                                        <p:tgtEl>
                                          <p:spTgt spid="4"/>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1785918" y="1178703"/>
            <a:ext cx="5518586" cy="46037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smtClean="0">
                <a:solidFill>
                  <a:srgbClr val="FF0000"/>
                </a:solidFill>
              </a:rPr>
              <a:t>四、课程结构：</a:t>
            </a:r>
            <a:endParaRPr lang="zh-CN" altLang="en-US" sz="2400" b="1">
              <a:solidFill>
                <a:srgbClr val="FF0000"/>
              </a:solidFill>
            </a:endParaRPr>
          </a:p>
        </p:txBody>
      </p:sp>
      <p:pic>
        <p:nvPicPr>
          <p:cNvPr id="3" name="图片 2"/>
          <p:cNvPicPr/>
          <p:nvPr/>
        </p:nvPicPr>
        <p:blipFill>
          <a:blip r:embed="rId2"/>
          <a:stretch>
            <a:fillRect/>
          </a:stretch>
        </p:blipFill>
        <p:spPr bwMode="auto">
          <a:xfrm>
            <a:off x="1732340" y="1768067"/>
            <a:ext cx="5572164" cy="3589760"/>
          </a:xfrm>
          <a:prstGeom prst="rect">
            <a:avLst/>
          </a:prstGeom>
          <a:noFill/>
          <a:ln w="9525">
            <a:noFill/>
            <a:miter lim="800000"/>
          </a:ln>
        </p:spPr>
      </p:pic>
      <p:sp>
        <p:nvSpPr>
          <p:cNvPr id="4" name="文本框 3"/>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第11页/共35页</a:t>
            </a:r>
          </a:p>
        </p:txBody>
      </p:sp>
    </p:spTree>
    <p:custDataLst>
      <p:tags r:id="rId3"/>
    </p:custDataLst>
  </p:cSld>
  <p:clrMapOvr>
    <a:masterClrMapping/>
  </p:clrMapOvr>
  <p:transition>
    <p:dissolv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54274" name="Rectangle 4"/>
          <p:cNvSpPr>
            <a:spLocks noChangeArrowheads="1"/>
          </p:cNvSpPr>
          <p:nvPr/>
        </p:nvSpPr>
        <p:spPr bwMode="auto">
          <a:xfrm>
            <a:off x="2532460" y="837248"/>
            <a:ext cx="309880" cy="106680"/>
          </a:xfrm>
          <a:prstGeom prst="rect">
            <a:avLst/>
          </a:prstGeom>
          <a:solidFill>
            <a:srgbClr val="C1CFD0"/>
          </a:solidFill>
          <a:ln w="9525">
            <a:noFill/>
            <a:miter lim="800000"/>
          </a:ln>
        </p:spPr>
        <p:txBody>
          <a:bodyPr wrap="none" anchor="ct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nvGrpSpPr>
          <p:cNvPr id="2" name="组合 3"/>
          <p:cNvGrpSpPr/>
          <p:nvPr/>
        </p:nvGrpSpPr>
        <p:grpSpPr>
          <a:xfrm>
            <a:off x="1439466" y="1466867"/>
            <a:ext cx="6156722" cy="4319588"/>
            <a:chOff x="795338" y="908720"/>
            <a:chExt cx="7953375" cy="5600031"/>
          </a:xfrm>
        </p:grpSpPr>
        <p:grpSp>
          <p:nvGrpSpPr>
            <p:cNvPr id="3" name="Group 134"/>
            <p:cNvGrpSpPr/>
            <p:nvPr/>
          </p:nvGrpSpPr>
          <p:grpSpPr>
            <a:xfrm>
              <a:off x="1547813" y="5805485"/>
              <a:ext cx="6481762" cy="637856"/>
              <a:chOff x="876" y="3694"/>
              <a:chExt cx="4083" cy="462"/>
            </a:xfrm>
          </p:grpSpPr>
          <p:grpSp>
            <p:nvGrpSpPr>
              <p:cNvPr id="4" name="Group 38"/>
              <p:cNvGrpSpPr/>
              <p:nvPr/>
            </p:nvGrpSpPr>
            <p:grpSpPr>
              <a:xfrm>
                <a:off x="967" y="3702"/>
                <a:ext cx="3855" cy="454"/>
                <a:chOff x="1066" y="3702"/>
                <a:chExt cx="3855" cy="454"/>
              </a:xfrm>
            </p:grpSpPr>
            <p:sp>
              <p:nvSpPr>
                <p:cNvPr id="54359" name="AutoShape 33"/>
                <p:cNvSpPr>
                  <a:spLocks noChangeArrowheads="1"/>
                </p:cNvSpPr>
                <p:nvPr/>
              </p:nvSpPr>
              <p:spPr bwMode="auto">
                <a:xfrm>
                  <a:off x="1066" y="3700"/>
                  <a:ext cx="3855" cy="454"/>
                </a:xfrm>
                <a:prstGeom prst="roundRect">
                  <a:avLst>
                    <a:gd name="adj" fmla="val 16667"/>
                  </a:avLst>
                </a:prstGeom>
                <a:gradFill rotWithShape="1">
                  <a:gsLst>
                    <a:gs pos="0">
                      <a:srgbClr val="FF9999"/>
                    </a:gs>
                    <a:gs pos="50000">
                      <a:srgbClr val="FFFFFF"/>
                    </a:gs>
                    <a:gs pos="100000">
                      <a:srgbClr val="FF9999"/>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60" name="Line 37"/>
                <p:cNvSpPr>
                  <a:spLocks noChangeShapeType="1"/>
                </p:cNvSpPr>
                <p:nvPr/>
              </p:nvSpPr>
              <p:spPr bwMode="auto">
                <a:xfrm flipH="1">
                  <a:off x="1837" y="3702"/>
                  <a:ext cx="0" cy="454"/>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sp>
            <p:nvSpPr>
              <p:cNvPr id="54357" name="Text Box 35"/>
              <p:cNvSpPr txBox="1">
                <a:spLocks noChangeArrowheads="1"/>
              </p:cNvSpPr>
              <p:nvPr/>
            </p:nvSpPr>
            <p:spPr bwMode="auto">
              <a:xfrm>
                <a:off x="876" y="3694"/>
                <a:ext cx="953" cy="116"/>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10000"/>
                  </a:lnSpc>
                  <a:spcBef>
                    <a:spcPct val="50000"/>
                  </a:spcBef>
                </a:pP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必修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1</a:t>
                </a:r>
              </a:p>
              <a:p>
                <a:pPr algn="ctr">
                  <a:lnSpc>
                    <a:spcPct val="50000"/>
                  </a:lnSpc>
                  <a:spcBef>
                    <a:spcPct val="50000"/>
                  </a:spcBef>
                </a:pP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358" name="Text Box 60"/>
              <p:cNvSpPr txBox="1">
                <a:spLocks noChangeArrowheads="1"/>
              </p:cNvSpPr>
              <p:nvPr/>
            </p:nvSpPr>
            <p:spPr bwMode="auto">
              <a:xfrm>
                <a:off x="1738" y="3850"/>
                <a:ext cx="3221" cy="92"/>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60000"/>
                  </a:lnSpc>
                  <a:spcBef>
                    <a:spcPct val="50000"/>
                  </a:spcBef>
                </a:pP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机械运动与物理模型，相互作用与运动规律</a:t>
                </a:r>
              </a:p>
            </p:txBody>
          </p:sp>
        </p:grpSp>
        <p:grpSp>
          <p:nvGrpSpPr>
            <p:cNvPr id="5" name="Group 135"/>
            <p:cNvGrpSpPr/>
            <p:nvPr/>
          </p:nvGrpSpPr>
          <p:grpSpPr>
            <a:xfrm>
              <a:off x="1546622" y="4348982"/>
              <a:ext cx="6380162" cy="696325"/>
              <a:chOff x="876" y="3203"/>
              <a:chExt cx="4019" cy="454"/>
            </a:xfrm>
          </p:grpSpPr>
          <p:grpSp>
            <p:nvGrpSpPr>
              <p:cNvPr id="6" name="Group 39"/>
              <p:cNvGrpSpPr/>
              <p:nvPr/>
            </p:nvGrpSpPr>
            <p:grpSpPr>
              <a:xfrm>
                <a:off x="967" y="3203"/>
                <a:ext cx="3855" cy="454"/>
                <a:chOff x="1066" y="3702"/>
                <a:chExt cx="3855" cy="454"/>
              </a:xfrm>
            </p:grpSpPr>
            <p:sp>
              <p:nvSpPr>
                <p:cNvPr id="54354" name="AutoShape 40"/>
                <p:cNvSpPr>
                  <a:spLocks noChangeArrowheads="1"/>
                </p:cNvSpPr>
                <p:nvPr/>
              </p:nvSpPr>
              <p:spPr bwMode="auto">
                <a:xfrm>
                  <a:off x="1066" y="3756"/>
                  <a:ext cx="3857" cy="402"/>
                </a:xfrm>
                <a:prstGeom prst="roundRect">
                  <a:avLst>
                    <a:gd name="adj" fmla="val 16667"/>
                  </a:avLst>
                </a:prstGeom>
                <a:gradFill rotWithShape="1">
                  <a:gsLst>
                    <a:gs pos="0">
                      <a:srgbClr val="FF9999"/>
                    </a:gs>
                    <a:gs pos="50000">
                      <a:srgbClr val="FFFFFF"/>
                    </a:gs>
                    <a:gs pos="100000">
                      <a:srgbClr val="FF9999"/>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55" name="Line 41"/>
                <p:cNvSpPr>
                  <a:spLocks noChangeShapeType="1"/>
                </p:cNvSpPr>
                <p:nvPr/>
              </p:nvSpPr>
              <p:spPr bwMode="auto">
                <a:xfrm flipH="1">
                  <a:off x="1837" y="3702"/>
                  <a:ext cx="0" cy="454"/>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sp>
            <p:nvSpPr>
              <p:cNvPr id="54352" name="Text Box 56"/>
              <p:cNvSpPr txBox="1">
                <a:spLocks noChangeArrowheads="1"/>
              </p:cNvSpPr>
              <p:nvPr/>
            </p:nvSpPr>
            <p:spPr bwMode="auto">
              <a:xfrm>
                <a:off x="876" y="3250"/>
                <a:ext cx="953" cy="103"/>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必修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3</a:t>
                </a:r>
              </a:p>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353" name="Text Box 61"/>
              <p:cNvSpPr txBox="1">
                <a:spLocks noChangeArrowheads="1"/>
              </p:cNvSpPr>
              <p:nvPr/>
            </p:nvSpPr>
            <p:spPr bwMode="auto">
              <a:xfrm>
                <a:off x="1738" y="3260"/>
                <a:ext cx="3157" cy="90"/>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静电场，电路及其应用，电磁场与电磁波初步，能源与可持续发展</a:t>
                </a:r>
              </a:p>
            </p:txBody>
          </p:sp>
        </p:grpSp>
        <p:grpSp>
          <p:nvGrpSpPr>
            <p:cNvPr id="7" name="Group 83"/>
            <p:cNvGrpSpPr/>
            <p:nvPr/>
          </p:nvGrpSpPr>
          <p:grpSpPr>
            <a:xfrm>
              <a:off x="1546622" y="3717032"/>
              <a:ext cx="6372225" cy="606674"/>
              <a:chOff x="975" y="2205"/>
              <a:chExt cx="4014" cy="454"/>
            </a:xfrm>
          </p:grpSpPr>
          <p:grpSp>
            <p:nvGrpSpPr>
              <p:cNvPr id="8" name="Group 45"/>
              <p:cNvGrpSpPr/>
              <p:nvPr/>
            </p:nvGrpSpPr>
            <p:grpSpPr>
              <a:xfrm>
                <a:off x="1066" y="2205"/>
                <a:ext cx="3855" cy="454"/>
                <a:chOff x="1066" y="3702"/>
                <a:chExt cx="3855" cy="454"/>
              </a:xfrm>
            </p:grpSpPr>
            <p:sp>
              <p:nvSpPr>
                <p:cNvPr id="54349" name="AutoShape 46"/>
                <p:cNvSpPr>
                  <a:spLocks noChangeArrowheads="1"/>
                </p:cNvSpPr>
                <p:nvPr/>
              </p:nvSpPr>
              <p:spPr bwMode="auto">
                <a:xfrm>
                  <a:off x="1066" y="3702"/>
                  <a:ext cx="3855" cy="454"/>
                </a:xfrm>
                <a:prstGeom prst="roundRect">
                  <a:avLst>
                    <a:gd name="adj" fmla="val 16667"/>
                  </a:avLst>
                </a:prstGeom>
                <a:gradFill rotWithShape="1">
                  <a:gsLst>
                    <a:gs pos="0">
                      <a:srgbClr val="93C9FB"/>
                    </a:gs>
                    <a:gs pos="50000">
                      <a:srgbClr val="EAF5FE"/>
                    </a:gs>
                    <a:gs pos="100000">
                      <a:srgbClr val="93C9FB"/>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50" name="Line 47"/>
                <p:cNvSpPr>
                  <a:spLocks noChangeShapeType="1"/>
                </p:cNvSpPr>
                <p:nvPr/>
              </p:nvSpPr>
              <p:spPr bwMode="auto">
                <a:xfrm flipH="1">
                  <a:off x="1837" y="3702"/>
                  <a:ext cx="0" cy="454"/>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sp>
            <p:nvSpPr>
              <p:cNvPr id="54347" name="Text Box 58"/>
              <p:cNvSpPr txBox="1">
                <a:spLocks noChangeArrowheads="1"/>
              </p:cNvSpPr>
              <p:nvPr/>
            </p:nvSpPr>
            <p:spPr bwMode="auto">
              <a:xfrm>
                <a:off x="975" y="2205"/>
                <a:ext cx="953" cy="118"/>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选择性必修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1</a:t>
                </a:r>
              </a:p>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348" name="Text Box 63"/>
              <p:cNvSpPr txBox="1">
                <a:spLocks noChangeArrowheads="1"/>
              </p:cNvSpPr>
              <p:nvPr/>
            </p:nvSpPr>
            <p:spPr bwMode="auto">
              <a:xfrm>
                <a:off x="1837" y="2205"/>
                <a:ext cx="3152" cy="103"/>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动量与动量守恒定律，机械振动与机械波，光及其应用</a:t>
                </a:r>
              </a:p>
            </p:txBody>
          </p:sp>
        </p:grpSp>
        <p:grpSp>
          <p:nvGrpSpPr>
            <p:cNvPr id="9" name="Group 82"/>
            <p:cNvGrpSpPr/>
            <p:nvPr/>
          </p:nvGrpSpPr>
          <p:grpSpPr>
            <a:xfrm>
              <a:off x="1547813" y="2997525"/>
              <a:ext cx="6378575" cy="653752"/>
              <a:chOff x="975" y="1702"/>
              <a:chExt cx="4018" cy="458"/>
            </a:xfrm>
          </p:grpSpPr>
          <p:grpSp>
            <p:nvGrpSpPr>
              <p:cNvPr id="10" name="Group 48"/>
              <p:cNvGrpSpPr/>
              <p:nvPr/>
            </p:nvGrpSpPr>
            <p:grpSpPr>
              <a:xfrm>
                <a:off x="1066" y="1706"/>
                <a:ext cx="3855" cy="454"/>
                <a:chOff x="1066" y="3702"/>
                <a:chExt cx="3855" cy="454"/>
              </a:xfrm>
            </p:grpSpPr>
            <p:sp>
              <p:nvSpPr>
                <p:cNvPr id="54344" name="AutoShape 49"/>
                <p:cNvSpPr>
                  <a:spLocks noChangeArrowheads="1"/>
                </p:cNvSpPr>
                <p:nvPr/>
              </p:nvSpPr>
              <p:spPr bwMode="auto">
                <a:xfrm>
                  <a:off x="1066" y="3702"/>
                  <a:ext cx="3855" cy="454"/>
                </a:xfrm>
                <a:prstGeom prst="roundRect">
                  <a:avLst>
                    <a:gd name="adj" fmla="val 16667"/>
                  </a:avLst>
                </a:prstGeom>
                <a:gradFill rotWithShape="1">
                  <a:gsLst>
                    <a:gs pos="0">
                      <a:srgbClr val="93C9FB"/>
                    </a:gs>
                    <a:gs pos="50000">
                      <a:srgbClr val="EAF5FE"/>
                    </a:gs>
                    <a:gs pos="100000">
                      <a:srgbClr val="93C9FB"/>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45" name="Line 50"/>
                <p:cNvSpPr>
                  <a:spLocks noChangeShapeType="1"/>
                </p:cNvSpPr>
                <p:nvPr/>
              </p:nvSpPr>
              <p:spPr bwMode="auto">
                <a:xfrm flipH="1">
                  <a:off x="1837" y="3702"/>
                  <a:ext cx="0" cy="454"/>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sp>
            <p:nvSpPr>
              <p:cNvPr id="54342" name="Text Box 59"/>
              <p:cNvSpPr txBox="1">
                <a:spLocks noChangeArrowheads="1"/>
              </p:cNvSpPr>
              <p:nvPr/>
            </p:nvSpPr>
            <p:spPr bwMode="auto">
              <a:xfrm>
                <a:off x="975" y="1706"/>
                <a:ext cx="953" cy="111"/>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选择性必修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p>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343" name="Text Box 64"/>
              <p:cNvSpPr txBox="1">
                <a:spLocks noChangeArrowheads="1"/>
              </p:cNvSpPr>
              <p:nvPr/>
            </p:nvSpPr>
            <p:spPr bwMode="auto">
              <a:xfrm>
                <a:off x="1837" y="1702"/>
                <a:ext cx="3156" cy="97"/>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磁场，电磁感应及其应用，电磁振荡与电磁波，传感器</a:t>
                </a:r>
              </a:p>
            </p:txBody>
          </p:sp>
        </p:grpSp>
        <p:grpSp>
          <p:nvGrpSpPr>
            <p:cNvPr id="11" name="Group 79"/>
            <p:cNvGrpSpPr/>
            <p:nvPr/>
          </p:nvGrpSpPr>
          <p:grpSpPr>
            <a:xfrm>
              <a:off x="2096295" y="916756"/>
              <a:ext cx="1655762" cy="1281113"/>
              <a:chOff x="1293" y="854"/>
              <a:chExt cx="1043" cy="807"/>
            </a:xfrm>
          </p:grpSpPr>
          <p:sp>
            <p:nvSpPr>
              <p:cNvPr id="54337" name="AutoShape 52"/>
              <p:cNvSpPr>
                <a:spLocks noChangeArrowheads="1"/>
              </p:cNvSpPr>
              <p:nvPr/>
            </p:nvSpPr>
            <p:spPr bwMode="auto">
              <a:xfrm>
                <a:off x="1293" y="890"/>
                <a:ext cx="1042" cy="771"/>
              </a:xfrm>
              <a:prstGeom prst="roundRect">
                <a:avLst>
                  <a:gd name="adj" fmla="val 16667"/>
                </a:avLst>
              </a:prstGeom>
              <a:gradFill rotWithShape="1">
                <a:gsLst>
                  <a:gs pos="0">
                    <a:srgbClr val="FFC081"/>
                  </a:gs>
                  <a:gs pos="50000">
                    <a:srgbClr val="FFFEFC"/>
                  </a:gs>
                  <a:gs pos="100000">
                    <a:srgbClr val="FFC081"/>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38" name="Line 65"/>
              <p:cNvSpPr>
                <a:spLocks noChangeShapeType="1"/>
              </p:cNvSpPr>
              <p:nvPr/>
            </p:nvSpPr>
            <p:spPr bwMode="auto">
              <a:xfrm>
                <a:off x="1293" y="1280"/>
                <a:ext cx="1043" cy="0"/>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39" name="Text Box 66"/>
              <p:cNvSpPr txBox="1">
                <a:spLocks noChangeArrowheads="1"/>
              </p:cNvSpPr>
              <p:nvPr/>
            </p:nvSpPr>
            <p:spPr bwMode="auto">
              <a:xfrm>
                <a:off x="1301" y="854"/>
                <a:ext cx="953" cy="100"/>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选修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1</a:t>
                </a:r>
              </a:p>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340" name="Text Box 67"/>
              <p:cNvSpPr txBox="1">
                <a:spLocks noChangeArrowheads="1"/>
              </p:cNvSpPr>
              <p:nvPr/>
            </p:nvSpPr>
            <p:spPr bwMode="auto">
              <a:xfrm>
                <a:off x="1456" y="1289"/>
                <a:ext cx="726" cy="87"/>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物理学与社会发展</a:t>
                </a:r>
              </a:p>
            </p:txBody>
          </p:sp>
        </p:grpSp>
        <p:grpSp>
          <p:nvGrpSpPr>
            <p:cNvPr id="12" name="Group 80"/>
            <p:cNvGrpSpPr/>
            <p:nvPr/>
          </p:nvGrpSpPr>
          <p:grpSpPr>
            <a:xfrm>
              <a:off x="5740400" y="923752"/>
              <a:ext cx="1655763" cy="1281112"/>
              <a:chOff x="3606" y="845"/>
              <a:chExt cx="1043" cy="807"/>
            </a:xfrm>
          </p:grpSpPr>
          <p:sp>
            <p:nvSpPr>
              <p:cNvPr id="54333" name="AutoShape 70"/>
              <p:cNvSpPr>
                <a:spLocks noChangeArrowheads="1"/>
              </p:cNvSpPr>
              <p:nvPr/>
            </p:nvSpPr>
            <p:spPr bwMode="auto">
              <a:xfrm>
                <a:off x="3606" y="881"/>
                <a:ext cx="1043" cy="771"/>
              </a:xfrm>
              <a:prstGeom prst="roundRect">
                <a:avLst>
                  <a:gd name="adj" fmla="val 16667"/>
                </a:avLst>
              </a:prstGeom>
              <a:gradFill rotWithShape="1">
                <a:gsLst>
                  <a:gs pos="0">
                    <a:srgbClr val="FFC081"/>
                  </a:gs>
                  <a:gs pos="50000">
                    <a:srgbClr val="FFFEFC"/>
                  </a:gs>
                  <a:gs pos="100000">
                    <a:srgbClr val="FFC081"/>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34" name="Line 71"/>
              <p:cNvSpPr>
                <a:spLocks noChangeShapeType="1"/>
              </p:cNvSpPr>
              <p:nvPr/>
            </p:nvSpPr>
            <p:spPr bwMode="auto">
              <a:xfrm>
                <a:off x="3606" y="1271"/>
                <a:ext cx="1043" cy="0"/>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35" name="Text Box 72"/>
              <p:cNvSpPr txBox="1">
                <a:spLocks noChangeArrowheads="1"/>
              </p:cNvSpPr>
              <p:nvPr/>
            </p:nvSpPr>
            <p:spPr bwMode="auto">
              <a:xfrm>
                <a:off x="3614" y="845"/>
                <a:ext cx="953" cy="101"/>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10000"/>
                  </a:lnSpc>
                  <a:spcBef>
                    <a:spcPct val="50000"/>
                  </a:spcBef>
                </a:pP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选修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3</a:t>
                </a:r>
              </a:p>
              <a:p>
                <a:pPr algn="ctr">
                  <a:lnSpc>
                    <a:spcPct val="50000"/>
                  </a:lnSpc>
                  <a:spcBef>
                    <a:spcPct val="50000"/>
                  </a:spcBef>
                </a:pP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336" name="Text Box 73"/>
              <p:cNvSpPr txBox="1">
                <a:spLocks noChangeArrowheads="1"/>
              </p:cNvSpPr>
              <p:nvPr/>
            </p:nvSpPr>
            <p:spPr bwMode="auto">
              <a:xfrm>
                <a:off x="3769" y="1280"/>
                <a:ext cx="677" cy="86"/>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ct val="90000"/>
                  </a:lnSpc>
                  <a:spcBef>
                    <a:spcPct val="50000"/>
                  </a:spcBef>
                </a:pP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 </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近代物理学初步</a:t>
                </a:r>
              </a:p>
            </p:txBody>
          </p:sp>
        </p:grpSp>
        <p:grpSp>
          <p:nvGrpSpPr>
            <p:cNvPr id="13" name="Group 81"/>
            <p:cNvGrpSpPr/>
            <p:nvPr/>
          </p:nvGrpSpPr>
          <p:grpSpPr>
            <a:xfrm>
              <a:off x="3925888" y="908720"/>
              <a:ext cx="1655762" cy="1281112"/>
              <a:chOff x="2454" y="845"/>
              <a:chExt cx="1043" cy="807"/>
            </a:xfrm>
          </p:grpSpPr>
          <p:sp>
            <p:nvSpPr>
              <p:cNvPr id="54329" name="AutoShape 75"/>
              <p:cNvSpPr>
                <a:spLocks noChangeArrowheads="1"/>
              </p:cNvSpPr>
              <p:nvPr/>
            </p:nvSpPr>
            <p:spPr bwMode="auto">
              <a:xfrm>
                <a:off x="2454" y="881"/>
                <a:ext cx="1043" cy="771"/>
              </a:xfrm>
              <a:prstGeom prst="roundRect">
                <a:avLst>
                  <a:gd name="adj" fmla="val 16667"/>
                </a:avLst>
              </a:prstGeom>
              <a:gradFill rotWithShape="1">
                <a:gsLst>
                  <a:gs pos="0">
                    <a:srgbClr val="FFC081"/>
                  </a:gs>
                  <a:gs pos="50000">
                    <a:srgbClr val="FFFEFC"/>
                  </a:gs>
                  <a:gs pos="100000">
                    <a:srgbClr val="FFC081"/>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30" name="Line 76"/>
              <p:cNvSpPr>
                <a:spLocks noChangeShapeType="1"/>
              </p:cNvSpPr>
              <p:nvPr/>
            </p:nvSpPr>
            <p:spPr bwMode="auto">
              <a:xfrm>
                <a:off x="2454" y="1271"/>
                <a:ext cx="1043" cy="0"/>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31" name="Text Box 77"/>
              <p:cNvSpPr txBox="1">
                <a:spLocks noChangeArrowheads="1"/>
              </p:cNvSpPr>
              <p:nvPr/>
            </p:nvSpPr>
            <p:spPr bwMode="auto">
              <a:xfrm>
                <a:off x="2462" y="845"/>
                <a:ext cx="953" cy="100"/>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选修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p>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332" name="Text Box 78"/>
              <p:cNvSpPr txBox="1">
                <a:spLocks noChangeArrowheads="1"/>
              </p:cNvSpPr>
              <p:nvPr/>
            </p:nvSpPr>
            <p:spPr bwMode="auto">
              <a:xfrm>
                <a:off x="2617" y="1280"/>
                <a:ext cx="726" cy="87"/>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物理学与技术应用</a:t>
                </a:r>
              </a:p>
            </p:txBody>
          </p:sp>
        </p:grpSp>
        <p:grpSp>
          <p:nvGrpSpPr>
            <p:cNvPr id="14" name="Group 104"/>
            <p:cNvGrpSpPr/>
            <p:nvPr/>
          </p:nvGrpSpPr>
          <p:grpSpPr>
            <a:xfrm>
              <a:off x="928688" y="4389460"/>
              <a:ext cx="792162" cy="2053885"/>
              <a:chOff x="476" y="3185"/>
              <a:chExt cx="499" cy="971"/>
            </a:xfrm>
          </p:grpSpPr>
          <p:sp>
            <p:nvSpPr>
              <p:cNvPr id="54323" name="Line 84"/>
              <p:cNvSpPr>
                <a:spLocks noChangeShapeType="1"/>
              </p:cNvSpPr>
              <p:nvPr/>
            </p:nvSpPr>
            <p:spPr bwMode="auto">
              <a:xfrm>
                <a:off x="514" y="3185"/>
                <a:ext cx="412"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24" name="Line 85"/>
              <p:cNvSpPr>
                <a:spLocks noChangeShapeType="1"/>
              </p:cNvSpPr>
              <p:nvPr/>
            </p:nvSpPr>
            <p:spPr bwMode="auto">
              <a:xfrm>
                <a:off x="512" y="4156"/>
                <a:ext cx="412"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25" name="Text Box 88"/>
              <p:cNvSpPr txBox="1">
                <a:spLocks noChangeArrowheads="1"/>
              </p:cNvSpPr>
              <p:nvPr/>
            </p:nvSpPr>
            <p:spPr bwMode="auto">
              <a:xfrm>
                <a:off x="476" y="3571"/>
                <a:ext cx="499" cy="260"/>
              </a:xfrm>
              <a:prstGeom prst="rect">
                <a:avLst/>
              </a:prstGeom>
              <a:noFill/>
              <a:ln w="9525" algn="ctr">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90000"/>
                  </a:lnSpc>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必修课程</a:t>
                </a:r>
              </a:p>
            </p:txBody>
          </p:sp>
          <p:grpSp>
            <p:nvGrpSpPr>
              <p:cNvPr id="15" name="Group 94"/>
              <p:cNvGrpSpPr/>
              <p:nvPr/>
            </p:nvGrpSpPr>
            <p:grpSpPr>
              <a:xfrm>
                <a:off x="721" y="3185"/>
                <a:ext cx="0" cy="971"/>
                <a:chOff x="721" y="3185"/>
                <a:chExt cx="0" cy="971"/>
              </a:xfrm>
            </p:grpSpPr>
            <p:sp>
              <p:nvSpPr>
                <p:cNvPr id="54327" name="Line 92"/>
                <p:cNvSpPr>
                  <a:spLocks noChangeShapeType="1"/>
                </p:cNvSpPr>
                <p:nvPr/>
              </p:nvSpPr>
              <p:spPr bwMode="auto">
                <a:xfrm flipH="1" flipV="1">
                  <a:off x="721" y="3185"/>
                  <a:ext cx="0" cy="318"/>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28" name="Line 93"/>
                <p:cNvSpPr>
                  <a:spLocks noChangeShapeType="1"/>
                </p:cNvSpPr>
                <p:nvPr/>
              </p:nvSpPr>
              <p:spPr bwMode="auto">
                <a:xfrm flipH="1">
                  <a:off x="721" y="3838"/>
                  <a:ext cx="0" cy="318"/>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grpSp>
          <p:nvGrpSpPr>
            <p:cNvPr id="16" name="Group 106"/>
            <p:cNvGrpSpPr/>
            <p:nvPr/>
          </p:nvGrpSpPr>
          <p:grpSpPr>
            <a:xfrm>
              <a:off x="795338" y="995759"/>
              <a:ext cx="1011237" cy="1281113"/>
              <a:chOff x="392" y="890"/>
              <a:chExt cx="637" cy="807"/>
            </a:xfrm>
          </p:grpSpPr>
          <p:sp>
            <p:nvSpPr>
              <p:cNvPr id="54319" name="Line 86"/>
              <p:cNvSpPr>
                <a:spLocks noChangeShapeType="1"/>
              </p:cNvSpPr>
              <p:nvPr/>
            </p:nvSpPr>
            <p:spPr bwMode="auto">
              <a:xfrm>
                <a:off x="523" y="890"/>
                <a:ext cx="412"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20" name="Text Box 90"/>
              <p:cNvSpPr txBox="1">
                <a:spLocks noChangeArrowheads="1"/>
              </p:cNvSpPr>
              <p:nvPr/>
            </p:nvSpPr>
            <p:spPr bwMode="auto">
              <a:xfrm>
                <a:off x="392" y="1103"/>
                <a:ext cx="637" cy="330"/>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90000"/>
                  </a:lnSpc>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选修</a:t>
                </a:r>
                <a:endParaRPr lang="en-US" altLang="zh-CN"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endParaRPr>
              </a:p>
              <a:p>
                <a:pPr algn="ctr">
                  <a:lnSpc>
                    <a:spcPct val="30000"/>
                  </a:lnSpc>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课程</a:t>
                </a:r>
              </a:p>
            </p:txBody>
          </p:sp>
          <p:sp>
            <p:nvSpPr>
              <p:cNvPr id="54321" name="Line 100"/>
              <p:cNvSpPr>
                <a:spLocks noChangeShapeType="1"/>
              </p:cNvSpPr>
              <p:nvPr/>
            </p:nvSpPr>
            <p:spPr bwMode="auto">
              <a:xfrm flipH="1">
                <a:off x="718" y="1457"/>
                <a:ext cx="0" cy="240"/>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22" name="Line 101"/>
              <p:cNvSpPr>
                <a:spLocks noChangeShapeType="1"/>
              </p:cNvSpPr>
              <p:nvPr/>
            </p:nvSpPr>
            <p:spPr bwMode="auto">
              <a:xfrm flipH="1" flipV="1">
                <a:off x="719" y="890"/>
                <a:ext cx="0" cy="240"/>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nvGrpSpPr>
            <p:cNvPr id="17" name="Group 105"/>
            <p:cNvGrpSpPr/>
            <p:nvPr/>
          </p:nvGrpSpPr>
          <p:grpSpPr>
            <a:xfrm>
              <a:off x="857250" y="2290876"/>
              <a:ext cx="935038" cy="2086777"/>
              <a:chOff x="431" y="1706"/>
              <a:chExt cx="589" cy="929"/>
            </a:xfrm>
          </p:grpSpPr>
          <p:sp>
            <p:nvSpPr>
              <p:cNvPr id="54315" name="Line 87"/>
              <p:cNvSpPr>
                <a:spLocks noChangeShapeType="1"/>
              </p:cNvSpPr>
              <p:nvPr/>
            </p:nvSpPr>
            <p:spPr bwMode="auto">
              <a:xfrm>
                <a:off x="521" y="1706"/>
                <a:ext cx="412"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16" name="Text Box 89"/>
              <p:cNvSpPr txBox="1">
                <a:spLocks noChangeArrowheads="1"/>
              </p:cNvSpPr>
              <p:nvPr/>
            </p:nvSpPr>
            <p:spPr bwMode="auto">
              <a:xfrm>
                <a:off x="431" y="1989"/>
                <a:ext cx="589" cy="340"/>
              </a:xfrm>
              <a:prstGeom prst="rect">
                <a:avLst/>
              </a:prstGeom>
              <a:noFill/>
              <a:ln w="9525" algn="ctr">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90000"/>
                  </a:lnSpc>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选修性必修课程</a:t>
                </a:r>
              </a:p>
            </p:txBody>
          </p:sp>
          <p:sp>
            <p:nvSpPr>
              <p:cNvPr id="54317" name="Line 96"/>
              <p:cNvSpPr>
                <a:spLocks noChangeShapeType="1"/>
              </p:cNvSpPr>
              <p:nvPr/>
            </p:nvSpPr>
            <p:spPr bwMode="auto">
              <a:xfrm flipV="1">
                <a:off x="718" y="1706"/>
                <a:ext cx="3" cy="270"/>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18" name="Line 103"/>
              <p:cNvSpPr>
                <a:spLocks noChangeShapeType="1"/>
              </p:cNvSpPr>
              <p:nvPr/>
            </p:nvSpPr>
            <p:spPr bwMode="auto">
              <a:xfrm flipH="1">
                <a:off x="718" y="2347"/>
                <a:ext cx="0" cy="288"/>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nvGrpSpPr>
            <p:cNvPr id="18" name="Group 131"/>
            <p:cNvGrpSpPr/>
            <p:nvPr/>
          </p:nvGrpSpPr>
          <p:grpSpPr>
            <a:xfrm>
              <a:off x="7826375" y="4421068"/>
              <a:ext cx="850900" cy="2087682"/>
              <a:chOff x="4821" y="3185"/>
              <a:chExt cx="536" cy="971"/>
            </a:xfrm>
          </p:grpSpPr>
          <p:sp>
            <p:nvSpPr>
              <p:cNvPr id="54310" name="Line 109"/>
              <p:cNvSpPr>
                <a:spLocks noChangeShapeType="1"/>
              </p:cNvSpPr>
              <p:nvPr/>
            </p:nvSpPr>
            <p:spPr bwMode="auto">
              <a:xfrm>
                <a:off x="4879" y="4156"/>
                <a:ext cx="478"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11" name="Text Box 110"/>
              <p:cNvSpPr txBox="1">
                <a:spLocks noChangeArrowheads="1"/>
              </p:cNvSpPr>
              <p:nvPr/>
            </p:nvSpPr>
            <p:spPr bwMode="auto">
              <a:xfrm>
                <a:off x="4821" y="3330"/>
                <a:ext cx="314" cy="612"/>
              </a:xfrm>
              <a:prstGeom prst="rect">
                <a:avLst/>
              </a:prstGeom>
              <a:noFill/>
              <a:ln w="9525" algn="ctr">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合格性考试</a:t>
                </a:r>
              </a:p>
            </p:txBody>
          </p:sp>
          <p:sp>
            <p:nvSpPr>
              <p:cNvPr id="54312" name="Line 124"/>
              <p:cNvSpPr>
                <a:spLocks noChangeShapeType="1"/>
              </p:cNvSpPr>
              <p:nvPr/>
            </p:nvSpPr>
            <p:spPr bwMode="auto">
              <a:xfrm>
                <a:off x="4884" y="3194"/>
                <a:ext cx="196"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13" name="Line 125"/>
              <p:cNvSpPr>
                <a:spLocks noChangeShapeType="1"/>
              </p:cNvSpPr>
              <p:nvPr/>
            </p:nvSpPr>
            <p:spPr bwMode="auto">
              <a:xfrm flipH="1">
                <a:off x="4986" y="3974"/>
                <a:ext cx="0" cy="182"/>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14" name="Line 126"/>
              <p:cNvSpPr>
                <a:spLocks noChangeShapeType="1"/>
              </p:cNvSpPr>
              <p:nvPr/>
            </p:nvSpPr>
            <p:spPr bwMode="auto">
              <a:xfrm flipH="1" flipV="1">
                <a:off x="4978" y="3185"/>
                <a:ext cx="0" cy="182"/>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nvGrpSpPr>
            <p:cNvPr id="19" name="Group 132"/>
            <p:cNvGrpSpPr/>
            <p:nvPr/>
          </p:nvGrpSpPr>
          <p:grpSpPr>
            <a:xfrm>
              <a:off x="7942263" y="2290877"/>
              <a:ext cx="735012" cy="4217874"/>
              <a:chOff x="4894" y="1706"/>
              <a:chExt cx="463" cy="2450"/>
            </a:xfrm>
          </p:grpSpPr>
          <p:sp>
            <p:nvSpPr>
              <p:cNvPr id="54306" name="Line 120"/>
              <p:cNvSpPr>
                <a:spLocks noChangeShapeType="1"/>
              </p:cNvSpPr>
              <p:nvPr/>
            </p:nvSpPr>
            <p:spPr bwMode="auto">
              <a:xfrm>
                <a:off x="4894" y="1706"/>
                <a:ext cx="463"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07" name="Text Box 121"/>
              <p:cNvSpPr txBox="1">
                <a:spLocks noChangeArrowheads="1"/>
              </p:cNvSpPr>
              <p:nvPr/>
            </p:nvSpPr>
            <p:spPr bwMode="auto">
              <a:xfrm>
                <a:off x="4994" y="2358"/>
                <a:ext cx="326" cy="764"/>
              </a:xfrm>
              <a:prstGeom prst="rect">
                <a:avLst/>
              </a:prstGeom>
              <a:noFill/>
              <a:ln w="9525" algn="ctr">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等级性考试</a:t>
                </a:r>
              </a:p>
            </p:txBody>
          </p:sp>
          <p:sp>
            <p:nvSpPr>
              <p:cNvPr id="54308" name="Line 128"/>
              <p:cNvSpPr>
                <a:spLocks noChangeShapeType="1"/>
              </p:cNvSpPr>
              <p:nvPr/>
            </p:nvSpPr>
            <p:spPr bwMode="auto">
              <a:xfrm flipH="1">
                <a:off x="5166" y="3171"/>
                <a:ext cx="6" cy="985"/>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09" name="Line 129"/>
              <p:cNvSpPr>
                <a:spLocks noChangeShapeType="1"/>
              </p:cNvSpPr>
              <p:nvPr/>
            </p:nvSpPr>
            <p:spPr bwMode="auto">
              <a:xfrm flipH="1" flipV="1">
                <a:off x="5166" y="1706"/>
                <a:ext cx="0" cy="681"/>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grpSp>
          <p:nvGrpSpPr>
            <p:cNvPr id="20" name="Group 133"/>
            <p:cNvGrpSpPr/>
            <p:nvPr/>
          </p:nvGrpSpPr>
          <p:grpSpPr>
            <a:xfrm>
              <a:off x="7927975" y="995759"/>
              <a:ext cx="820738" cy="1281113"/>
              <a:chOff x="4885" y="890"/>
              <a:chExt cx="517" cy="807"/>
            </a:xfrm>
          </p:grpSpPr>
          <p:sp>
            <p:nvSpPr>
              <p:cNvPr id="54302" name="Line 115"/>
              <p:cNvSpPr>
                <a:spLocks noChangeShapeType="1"/>
              </p:cNvSpPr>
              <p:nvPr/>
            </p:nvSpPr>
            <p:spPr bwMode="auto">
              <a:xfrm>
                <a:off x="4924" y="890"/>
                <a:ext cx="412" cy="0"/>
              </a:xfrm>
              <a:prstGeom prst="line">
                <a:avLst/>
              </a:prstGeom>
              <a:noFill/>
              <a:ln w="12700">
                <a:solidFill>
                  <a:schemeClr val="tx1"/>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03" name="Line 117"/>
              <p:cNvSpPr>
                <a:spLocks noChangeShapeType="1"/>
              </p:cNvSpPr>
              <p:nvPr/>
            </p:nvSpPr>
            <p:spPr bwMode="auto">
              <a:xfrm flipH="1">
                <a:off x="5158" y="1457"/>
                <a:ext cx="0" cy="240"/>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04" name="Line 118"/>
              <p:cNvSpPr>
                <a:spLocks noChangeShapeType="1"/>
              </p:cNvSpPr>
              <p:nvPr/>
            </p:nvSpPr>
            <p:spPr bwMode="auto">
              <a:xfrm flipH="1" flipV="1">
                <a:off x="5159" y="890"/>
                <a:ext cx="0" cy="240"/>
              </a:xfrm>
              <a:prstGeom prst="line">
                <a:avLst/>
              </a:prstGeom>
              <a:noFill/>
              <a:ln w="12700">
                <a:solidFill>
                  <a:schemeClr val="tx1"/>
                </a:solidFill>
                <a:round/>
                <a:tailEnd type="triangle" w="med" len="me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sp>
            <p:nvSpPr>
              <p:cNvPr id="54305" name="Text Box 130"/>
              <p:cNvSpPr txBox="1">
                <a:spLocks noChangeArrowheads="1"/>
              </p:cNvSpPr>
              <p:nvPr/>
            </p:nvSpPr>
            <p:spPr bwMode="auto">
              <a:xfrm>
                <a:off x="4885" y="1107"/>
                <a:ext cx="517" cy="421"/>
              </a:xfrm>
              <a:prstGeom prst="rect">
                <a:avLst/>
              </a:prstGeom>
              <a:noFill/>
              <a:ln w="9525" algn="ctr">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90000"/>
                  </a:lnSpc>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自主</a:t>
                </a:r>
                <a:endParaRPr lang="en-US" altLang="zh-CN"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endParaRPr>
              </a:p>
              <a:p>
                <a:pPr algn="ctr">
                  <a:lnSpc>
                    <a:spcPct val="90000"/>
                  </a:lnSpc>
                  <a:spcBef>
                    <a:spcPct val="50000"/>
                  </a:spcBef>
                </a:pPr>
                <a:r>
                  <a:rPr lang="zh-CN" altLang="en-US" sz="1200">
                    <a:solidFill>
                      <a:srgbClr val="FF0000"/>
                    </a:solidFill>
                    <a:latin typeface="Times New Roman" panose="02020603050405020304" pitchFamily="18" charset="0"/>
                    <a:ea typeface="华文中宋" panose="02010600040101010101" pitchFamily="2" charset="-122"/>
                    <a:cs typeface="Times New Roman" panose="02020603050405020304" pitchFamily="18" charset="0"/>
                  </a:rPr>
                  <a:t>考核</a:t>
                </a:r>
              </a:p>
            </p:txBody>
          </p:sp>
        </p:grpSp>
        <p:grpSp>
          <p:nvGrpSpPr>
            <p:cNvPr id="21" name="Group 135"/>
            <p:cNvGrpSpPr/>
            <p:nvPr/>
          </p:nvGrpSpPr>
          <p:grpSpPr>
            <a:xfrm>
              <a:off x="1532731" y="5108071"/>
              <a:ext cx="6269037" cy="646331"/>
              <a:chOff x="876" y="3203"/>
              <a:chExt cx="3949" cy="468"/>
            </a:xfrm>
          </p:grpSpPr>
          <p:grpSp>
            <p:nvGrpSpPr>
              <p:cNvPr id="22" name="Group 39"/>
              <p:cNvGrpSpPr/>
              <p:nvPr/>
            </p:nvGrpSpPr>
            <p:grpSpPr>
              <a:xfrm>
                <a:off x="970" y="3203"/>
                <a:ext cx="3855" cy="468"/>
                <a:chOff x="1069" y="3702"/>
                <a:chExt cx="3855" cy="468"/>
              </a:xfrm>
            </p:grpSpPr>
            <p:sp>
              <p:nvSpPr>
                <p:cNvPr id="54300" name="AutoShape 40"/>
                <p:cNvSpPr>
                  <a:spLocks noChangeArrowheads="1"/>
                </p:cNvSpPr>
                <p:nvPr/>
              </p:nvSpPr>
              <p:spPr bwMode="auto">
                <a:xfrm>
                  <a:off x="1069" y="3717"/>
                  <a:ext cx="3855" cy="455"/>
                </a:xfrm>
                <a:prstGeom prst="roundRect">
                  <a:avLst>
                    <a:gd name="adj" fmla="val 16667"/>
                  </a:avLst>
                </a:prstGeom>
                <a:gradFill rotWithShape="1">
                  <a:gsLst>
                    <a:gs pos="0">
                      <a:srgbClr val="FF9999"/>
                    </a:gs>
                    <a:gs pos="50000">
                      <a:srgbClr val="FFFFFF"/>
                    </a:gs>
                    <a:gs pos="100000">
                      <a:srgbClr val="FF9999"/>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301" name="Line 41"/>
                <p:cNvSpPr>
                  <a:spLocks noChangeShapeType="1"/>
                </p:cNvSpPr>
                <p:nvPr/>
              </p:nvSpPr>
              <p:spPr bwMode="auto">
                <a:xfrm flipH="1">
                  <a:off x="1837" y="3702"/>
                  <a:ext cx="0" cy="454"/>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sp>
            <p:nvSpPr>
              <p:cNvPr id="54299" name="Text Box 56"/>
              <p:cNvSpPr txBox="1">
                <a:spLocks noChangeArrowheads="1"/>
              </p:cNvSpPr>
              <p:nvPr/>
            </p:nvSpPr>
            <p:spPr bwMode="auto">
              <a:xfrm>
                <a:off x="876" y="3203"/>
                <a:ext cx="953" cy="116"/>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10000"/>
                  </a:lnSpc>
                  <a:spcBef>
                    <a:spcPct val="50000"/>
                  </a:spcBef>
                </a:pP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必修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p>
              <a:p>
                <a:pPr algn="ctr">
                  <a:lnSpc>
                    <a:spcPct val="50000"/>
                  </a:lnSpc>
                  <a:spcBef>
                    <a:spcPct val="50000"/>
                  </a:spcBef>
                </a:pP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grpSp>
        <p:sp>
          <p:nvSpPr>
            <p:cNvPr id="54291" name="矩形 2"/>
            <p:cNvSpPr>
              <a:spLocks noChangeArrowheads="1"/>
            </p:cNvSpPr>
            <p:nvPr/>
          </p:nvSpPr>
          <p:spPr bwMode="auto">
            <a:xfrm>
              <a:off x="2920917" y="5108748"/>
              <a:ext cx="4745913" cy="138303"/>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机械能及其守恒定律，曲线运动与万有引力定律，牛顿力学的局限性与相对论初步</a:t>
              </a:r>
            </a:p>
          </p:txBody>
        </p:sp>
        <p:grpSp>
          <p:nvGrpSpPr>
            <p:cNvPr id="23" name="Group 82"/>
            <p:cNvGrpSpPr/>
            <p:nvPr/>
          </p:nvGrpSpPr>
          <p:grpSpPr>
            <a:xfrm>
              <a:off x="1547664" y="2322820"/>
              <a:ext cx="6481762" cy="602122"/>
              <a:chOff x="975" y="1701"/>
              <a:chExt cx="4083" cy="459"/>
            </a:xfrm>
          </p:grpSpPr>
          <p:grpSp>
            <p:nvGrpSpPr>
              <p:cNvPr id="24" name="Group 48"/>
              <p:cNvGrpSpPr/>
              <p:nvPr/>
            </p:nvGrpSpPr>
            <p:grpSpPr>
              <a:xfrm>
                <a:off x="1066" y="1706"/>
                <a:ext cx="3855" cy="454"/>
                <a:chOff x="1066" y="3702"/>
                <a:chExt cx="3855" cy="454"/>
              </a:xfrm>
            </p:grpSpPr>
            <p:sp>
              <p:nvSpPr>
                <p:cNvPr id="54296" name="AutoShape 49"/>
                <p:cNvSpPr>
                  <a:spLocks noChangeArrowheads="1"/>
                </p:cNvSpPr>
                <p:nvPr/>
              </p:nvSpPr>
              <p:spPr bwMode="auto">
                <a:xfrm>
                  <a:off x="1066" y="3702"/>
                  <a:ext cx="3855" cy="454"/>
                </a:xfrm>
                <a:prstGeom prst="roundRect">
                  <a:avLst>
                    <a:gd name="adj" fmla="val 16667"/>
                  </a:avLst>
                </a:prstGeom>
                <a:gradFill rotWithShape="1">
                  <a:gsLst>
                    <a:gs pos="0">
                      <a:srgbClr val="93C9FB"/>
                    </a:gs>
                    <a:gs pos="50000">
                      <a:srgbClr val="EAF5FE"/>
                    </a:gs>
                    <a:gs pos="100000">
                      <a:srgbClr val="93C9FB"/>
                    </a:gs>
                  </a:gsLst>
                  <a:lin ang="5400000" scaled="1"/>
                </a:gradFill>
                <a:ln w="12700">
                  <a:solidFill>
                    <a:srgbClr val="462300"/>
                  </a:solidFill>
                  <a:round/>
                </a:ln>
                <a:effectLst>
                  <a:outerShdw dist="53882" dir="2700000" algn="ctr" rotWithShape="0">
                    <a:schemeClr val="accent1"/>
                  </a:outerShdw>
                </a:effectLst>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endParaRPr>
                </a:p>
              </p:txBody>
            </p:sp>
            <p:sp>
              <p:nvSpPr>
                <p:cNvPr id="54297" name="Line 50"/>
                <p:cNvSpPr>
                  <a:spLocks noChangeShapeType="1"/>
                </p:cNvSpPr>
                <p:nvPr/>
              </p:nvSpPr>
              <p:spPr bwMode="auto">
                <a:xfrm flipH="1">
                  <a:off x="1837" y="3702"/>
                  <a:ext cx="0" cy="454"/>
                </a:xfrm>
                <a:prstGeom prst="line">
                  <a:avLst/>
                </a:prstGeom>
                <a:noFill/>
                <a:ln w="12700">
                  <a:solidFill>
                    <a:srgbClr val="462300"/>
                  </a:solidFill>
                  <a:round/>
                </a:ln>
              </p:spPr>
              <p:txBody>
                <a:bodyPr wrap="none"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endParaRPr lang="zh-CN" altLang="en-US" sz="100"/>
                </a:p>
              </p:txBody>
            </p:sp>
          </p:grpSp>
          <p:sp>
            <p:nvSpPr>
              <p:cNvPr id="54294" name="Text Box 59"/>
              <p:cNvSpPr txBox="1">
                <a:spLocks noChangeArrowheads="1"/>
              </p:cNvSpPr>
              <p:nvPr/>
            </p:nvSpPr>
            <p:spPr bwMode="auto">
              <a:xfrm>
                <a:off x="975" y="1706"/>
                <a:ext cx="953" cy="120"/>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选择性必修</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3</a:t>
                </a:r>
              </a:p>
              <a:p>
                <a:pPr algn="ct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en-US" altLang="zh-CN"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2</a:t>
                </a:r>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学分）</a:t>
                </a:r>
              </a:p>
            </p:txBody>
          </p:sp>
          <p:sp>
            <p:nvSpPr>
              <p:cNvPr id="54295" name="Text Box 64"/>
              <p:cNvSpPr txBox="1">
                <a:spLocks noChangeArrowheads="1"/>
              </p:cNvSpPr>
              <p:nvPr/>
            </p:nvSpPr>
            <p:spPr bwMode="auto">
              <a:xfrm>
                <a:off x="1837" y="1701"/>
                <a:ext cx="3221" cy="104"/>
              </a:xfrm>
              <a:prstGeom prst="rect">
                <a:avLst/>
              </a:prstGeom>
              <a:noFill/>
              <a:ln w="9525">
                <a:noFill/>
                <a:miter lim="800000"/>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固体、液体和气体，热力学定律，原子与原子核，波粒二象性</a:t>
                </a:r>
              </a:p>
            </p:txBody>
          </p:sp>
        </p:grpSp>
      </p:grpSp>
      <p:sp>
        <p:nvSpPr>
          <p:cNvPr id="89" name="TextBox 88"/>
          <p:cNvSpPr txBox="1"/>
          <p:nvPr/>
        </p:nvSpPr>
        <p:spPr>
          <a:xfrm>
            <a:off x="1785918" y="900857"/>
            <a:ext cx="5518586" cy="46037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smtClean="0">
                <a:solidFill>
                  <a:srgbClr val="FF0000"/>
                </a:solidFill>
              </a:rPr>
              <a:t>四、课程结构：</a:t>
            </a:r>
            <a:endParaRPr lang="zh-CN" altLang="en-US" sz="2400" b="1">
              <a:solidFill>
                <a:srgbClr val="FF0000"/>
              </a:solidFill>
            </a:endParaRPr>
          </a:p>
        </p:txBody>
      </p:sp>
      <p:sp>
        <p:nvSpPr>
          <p:cNvPr id="25" name="文本框 24"/>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第12页/共35页</a:t>
            </a:r>
          </a:p>
        </p:txBody>
      </p:sp>
    </p:spTree>
    <p:custDataLst>
      <p:tags r:id="rId2"/>
    </p:custDataLst>
  </p:cSld>
  <p:clrMapOvr>
    <a:masterClrMapping/>
  </p:clrMapOvr>
  <p:transition spd="slow"/>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1785918" y="964389"/>
            <a:ext cx="4768487" cy="46037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smtClean="0">
                <a:solidFill>
                  <a:srgbClr val="FF0000"/>
                </a:solidFill>
              </a:rPr>
              <a:t>五、内容标准：</a:t>
            </a:r>
            <a:endParaRPr lang="zh-CN" altLang="en-US" sz="2400" b="1">
              <a:solidFill>
                <a:srgbClr val="FF0000"/>
              </a:solidFill>
            </a:endParaRPr>
          </a:p>
        </p:txBody>
      </p:sp>
      <p:sp>
        <p:nvSpPr>
          <p:cNvPr id="3" name="TextBox 2"/>
          <p:cNvSpPr txBox="1"/>
          <p:nvPr/>
        </p:nvSpPr>
        <p:spPr>
          <a:xfrm>
            <a:off x="1839496" y="2143116"/>
            <a:ext cx="5572164" cy="2335530"/>
          </a:xfrm>
          <a:prstGeom prst="rect">
            <a:avLst/>
          </a:prstGeom>
          <a:solidFill>
            <a:schemeClr val="accent4">
              <a:lumMod val="20000"/>
              <a:lumOff val="80000"/>
            </a:schemeClr>
          </a:solid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ts val="3500"/>
              </a:lnSpc>
            </a:pPr>
            <a:r>
              <a:rPr lang="zh-CN" altLang="en-US" sz="1800" b="1" smtClean="0">
                <a:solidFill>
                  <a:schemeClr val="bg1"/>
                </a:solidFill>
                <a:latin typeface="+mn-ea"/>
              </a:rPr>
              <a:t>匀变速直线运动：</a:t>
            </a:r>
            <a:r>
              <a:rPr lang="zh-CN" altLang="zh-CN" sz="1800" b="1" smtClean="0">
                <a:solidFill>
                  <a:schemeClr val="bg1"/>
                </a:solidFill>
                <a:latin typeface="+mn-ea"/>
              </a:rPr>
              <a:t>理解位移、速度和加速度</a:t>
            </a:r>
            <a:r>
              <a:rPr lang="en-US" altLang="zh-CN" sz="1800" b="1" smtClean="0">
                <a:solidFill>
                  <a:schemeClr val="bg1"/>
                </a:solidFill>
                <a:latin typeface="+mn-ea"/>
              </a:rPr>
              <a:t>.</a:t>
            </a:r>
            <a:r>
              <a:rPr lang="zh-CN" altLang="zh-CN" sz="1800" b="1" smtClean="0">
                <a:solidFill>
                  <a:schemeClr val="bg1"/>
                </a:solidFill>
                <a:latin typeface="+mn-ea"/>
              </a:rPr>
              <a:t>通过实验</a:t>
            </a:r>
            <a:r>
              <a:rPr lang="en-US" altLang="zh-CN" sz="1800" b="1" smtClean="0">
                <a:solidFill>
                  <a:schemeClr val="bg1"/>
                </a:solidFill>
                <a:latin typeface="+mn-ea"/>
              </a:rPr>
              <a:t>,</a:t>
            </a:r>
            <a:r>
              <a:rPr lang="zh-CN" altLang="zh-CN" sz="1800" b="1" smtClean="0">
                <a:solidFill>
                  <a:srgbClr val="FF0000"/>
                </a:solidFill>
                <a:latin typeface="+mn-ea"/>
              </a:rPr>
              <a:t>探究</a:t>
            </a:r>
            <a:r>
              <a:rPr lang="zh-CN" altLang="zh-CN" sz="1800" b="1" smtClean="0">
                <a:solidFill>
                  <a:schemeClr val="bg1"/>
                </a:solidFill>
                <a:latin typeface="+mn-ea"/>
              </a:rPr>
              <a:t>匀变速直线运动的特点</a:t>
            </a:r>
            <a:r>
              <a:rPr lang="en-US" altLang="zh-CN" sz="1800" b="1" smtClean="0">
                <a:solidFill>
                  <a:schemeClr val="bg1"/>
                </a:solidFill>
                <a:latin typeface="+mn-ea"/>
              </a:rPr>
              <a:t>,</a:t>
            </a:r>
            <a:r>
              <a:rPr lang="zh-CN" altLang="zh-CN" sz="1800" b="1" smtClean="0">
                <a:solidFill>
                  <a:schemeClr val="bg1"/>
                </a:solidFill>
                <a:latin typeface="+mn-ea"/>
              </a:rPr>
              <a:t>能用公式、图像等方法描述匀变速直线运动</a:t>
            </a:r>
            <a:r>
              <a:rPr lang="en-US" altLang="zh-CN" sz="1800" b="1" smtClean="0">
                <a:solidFill>
                  <a:schemeClr val="bg1"/>
                </a:solidFill>
                <a:latin typeface="+mn-ea"/>
              </a:rPr>
              <a:t>,</a:t>
            </a:r>
            <a:r>
              <a:rPr lang="zh-CN" altLang="zh-CN" sz="1800" b="1" smtClean="0">
                <a:solidFill>
                  <a:schemeClr val="bg1"/>
                </a:solidFill>
                <a:latin typeface="+mn-ea"/>
              </a:rPr>
              <a:t>理解匀变速直线运动的规律</a:t>
            </a:r>
            <a:r>
              <a:rPr lang="en-US" altLang="zh-CN" sz="1800" b="1" smtClean="0">
                <a:solidFill>
                  <a:schemeClr val="bg1"/>
                </a:solidFill>
                <a:latin typeface="+mn-ea"/>
              </a:rPr>
              <a:t>,</a:t>
            </a:r>
            <a:r>
              <a:rPr lang="zh-CN" altLang="zh-CN" sz="1800" b="1" smtClean="0">
                <a:solidFill>
                  <a:schemeClr val="bg1"/>
                </a:solidFill>
                <a:latin typeface="+mn-ea"/>
              </a:rPr>
              <a:t>能运用其解决实际问题</a:t>
            </a:r>
            <a:r>
              <a:rPr lang="en-US" altLang="zh-CN" sz="1800" b="1" smtClean="0">
                <a:solidFill>
                  <a:schemeClr val="bg1"/>
                </a:solidFill>
                <a:latin typeface="+mn-ea"/>
              </a:rPr>
              <a:t>,</a:t>
            </a:r>
            <a:r>
              <a:rPr lang="zh-CN" altLang="zh-CN" sz="1800" b="1" smtClean="0">
                <a:solidFill>
                  <a:schemeClr val="bg1"/>
                </a:solidFill>
                <a:latin typeface="+mn-ea"/>
              </a:rPr>
              <a:t>体会</a:t>
            </a:r>
            <a:r>
              <a:rPr lang="zh-CN" altLang="zh-CN" sz="1800" b="1" smtClean="0">
                <a:solidFill>
                  <a:srgbClr val="FF0000"/>
                </a:solidFill>
                <a:latin typeface="+mn-ea"/>
              </a:rPr>
              <a:t>科学思维中的抽象方法</a:t>
            </a:r>
            <a:r>
              <a:rPr lang="zh-CN" altLang="zh-CN" sz="1800" b="1" smtClean="0">
                <a:solidFill>
                  <a:schemeClr val="bg1"/>
                </a:solidFill>
                <a:latin typeface="+mn-ea"/>
              </a:rPr>
              <a:t>和物理问题研究中的</a:t>
            </a:r>
            <a:r>
              <a:rPr lang="zh-CN" altLang="zh-CN" sz="1800" b="1" smtClean="0">
                <a:solidFill>
                  <a:srgbClr val="FF0000"/>
                </a:solidFill>
                <a:latin typeface="+mn-ea"/>
              </a:rPr>
              <a:t>极限方法</a:t>
            </a:r>
            <a:r>
              <a:rPr lang="en-US" altLang="zh-CN" sz="1800" b="1" smtClean="0">
                <a:solidFill>
                  <a:schemeClr val="bg1"/>
                </a:solidFill>
                <a:latin typeface="+mn-ea"/>
              </a:rPr>
              <a:t>.</a:t>
            </a:r>
            <a:endParaRPr lang="zh-CN" altLang="en-US" sz="1800">
              <a:solidFill>
                <a:schemeClr val="bg1"/>
              </a:solidFill>
              <a:latin typeface="+mn-ea"/>
            </a:endParaRPr>
          </a:p>
        </p:txBody>
      </p:sp>
      <p:sp>
        <p:nvSpPr>
          <p:cNvPr id="5" name="TextBox 4"/>
          <p:cNvSpPr txBox="1"/>
          <p:nvPr/>
        </p:nvSpPr>
        <p:spPr>
          <a:xfrm>
            <a:off x="1839496" y="4071942"/>
            <a:ext cx="5572164" cy="2335530"/>
          </a:xfrm>
          <a:prstGeom prst="rect">
            <a:avLst/>
          </a:prstGeom>
          <a:solidFill>
            <a:schemeClr val="accent4">
              <a:lumMod val="20000"/>
              <a:lumOff val="80000"/>
            </a:schemeClr>
          </a:solid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ts val="3500"/>
              </a:lnSpc>
            </a:pPr>
            <a:r>
              <a:rPr lang="zh-CN" altLang="zh-CN" sz="1800" b="1" smtClean="0">
                <a:solidFill>
                  <a:schemeClr val="bg1"/>
                </a:solidFill>
                <a:latin typeface="+mn-ea"/>
              </a:rPr>
              <a:t>例</a:t>
            </a:r>
            <a:r>
              <a:rPr lang="en-US" altLang="zh-CN" sz="1800" b="1" smtClean="0">
                <a:solidFill>
                  <a:schemeClr val="bg1"/>
                </a:solidFill>
                <a:latin typeface="+mn-ea"/>
              </a:rPr>
              <a:t>3</a:t>
            </a:r>
            <a:r>
              <a:rPr lang="zh-CN" altLang="zh-CN" sz="1800" b="1" smtClean="0">
                <a:solidFill>
                  <a:schemeClr val="bg1"/>
                </a:solidFill>
                <a:latin typeface="+mn-ea"/>
              </a:rPr>
              <a:t>结合瞬时速度概念的建构</a:t>
            </a:r>
            <a:r>
              <a:rPr lang="en-US" altLang="zh-CN" sz="1800" b="1" smtClean="0">
                <a:solidFill>
                  <a:schemeClr val="bg1"/>
                </a:solidFill>
                <a:latin typeface="+mn-ea"/>
              </a:rPr>
              <a:t>,</a:t>
            </a:r>
            <a:r>
              <a:rPr lang="zh-CN" altLang="zh-CN" sz="1800" b="1" smtClean="0">
                <a:solidFill>
                  <a:schemeClr val="bg1"/>
                </a:solidFill>
                <a:latin typeface="+mn-ea"/>
              </a:rPr>
              <a:t>体会研究物理问题的极限方法</a:t>
            </a:r>
            <a:r>
              <a:rPr lang="en-US" altLang="zh-CN" sz="1800" b="1" smtClean="0">
                <a:solidFill>
                  <a:schemeClr val="bg1"/>
                </a:solidFill>
                <a:latin typeface="+mn-ea"/>
              </a:rPr>
              <a:t>; </a:t>
            </a:r>
          </a:p>
          <a:p>
            <a:pPr>
              <a:lnSpc>
                <a:spcPts val="3500"/>
              </a:lnSpc>
            </a:pPr>
            <a:r>
              <a:rPr lang="zh-CN" altLang="zh-CN" sz="1800" b="1" smtClean="0">
                <a:solidFill>
                  <a:schemeClr val="bg1"/>
                </a:solidFill>
                <a:latin typeface="+mn-ea"/>
              </a:rPr>
              <a:t>例</a:t>
            </a:r>
            <a:r>
              <a:rPr lang="en-US" altLang="zh-CN" sz="1800" b="1" smtClean="0">
                <a:solidFill>
                  <a:schemeClr val="bg1"/>
                </a:solidFill>
                <a:latin typeface="+mn-ea"/>
              </a:rPr>
              <a:t>4</a:t>
            </a:r>
            <a:r>
              <a:rPr lang="zh-CN" altLang="zh-CN" sz="1800" b="1" smtClean="0">
                <a:solidFill>
                  <a:schemeClr val="bg1"/>
                </a:solidFill>
                <a:latin typeface="+mn-ea"/>
              </a:rPr>
              <a:t>结合加速度概念的建构</a:t>
            </a:r>
            <a:r>
              <a:rPr lang="en-US" altLang="zh-CN" sz="1800" b="1" smtClean="0">
                <a:solidFill>
                  <a:schemeClr val="bg1"/>
                </a:solidFill>
                <a:latin typeface="+mn-ea"/>
              </a:rPr>
              <a:t>,</a:t>
            </a:r>
            <a:r>
              <a:rPr lang="zh-CN" altLang="zh-CN" sz="1800" b="1" smtClean="0">
                <a:solidFill>
                  <a:schemeClr val="bg1"/>
                </a:solidFill>
                <a:latin typeface="+mn-ea"/>
              </a:rPr>
              <a:t>体会物理学中的抽象思维</a:t>
            </a:r>
            <a:r>
              <a:rPr lang="en-US" altLang="zh-CN" sz="1800" b="1" smtClean="0">
                <a:solidFill>
                  <a:schemeClr val="bg1"/>
                </a:solidFill>
                <a:latin typeface="+mn-ea"/>
              </a:rPr>
              <a:t>; </a:t>
            </a:r>
            <a:r>
              <a:rPr lang="zh-CN" altLang="zh-CN" sz="1800" b="1" smtClean="0">
                <a:solidFill>
                  <a:schemeClr val="bg1"/>
                </a:solidFill>
                <a:latin typeface="+mn-ea"/>
              </a:rPr>
              <a:t>例</a:t>
            </a:r>
            <a:r>
              <a:rPr lang="en-US" altLang="zh-CN" sz="1800" b="1" smtClean="0">
                <a:solidFill>
                  <a:schemeClr val="bg1"/>
                </a:solidFill>
                <a:latin typeface="+mn-ea"/>
              </a:rPr>
              <a:t>5</a:t>
            </a:r>
            <a:r>
              <a:rPr lang="zh-CN" altLang="zh-CN" sz="1800" b="1" smtClean="0">
                <a:solidFill>
                  <a:schemeClr val="bg1"/>
                </a:solidFill>
                <a:latin typeface="+mn-ea"/>
              </a:rPr>
              <a:t>用打点计时器、频闪照相或其他实验工具研究匀变速直线运动的规律</a:t>
            </a:r>
            <a:r>
              <a:rPr lang="en-US" altLang="zh-CN" sz="1800" b="1" smtClean="0">
                <a:solidFill>
                  <a:schemeClr val="bg1"/>
                </a:solidFill>
                <a:latin typeface="+mn-ea"/>
              </a:rPr>
              <a:t>.</a:t>
            </a:r>
            <a:endParaRPr lang="zh-CN" altLang="en-US" sz="1800">
              <a:solidFill>
                <a:schemeClr val="bg1"/>
              </a:solidFill>
              <a:latin typeface="+mn-ea"/>
            </a:endParaRPr>
          </a:p>
        </p:txBody>
      </p:sp>
      <p:sp>
        <p:nvSpPr>
          <p:cNvPr id="6" name="TextBox 5"/>
          <p:cNvSpPr txBox="1"/>
          <p:nvPr/>
        </p:nvSpPr>
        <p:spPr>
          <a:xfrm>
            <a:off x="2000232" y="1446596"/>
            <a:ext cx="5089958" cy="92202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800" b="1" smtClean="0">
                <a:solidFill>
                  <a:srgbClr val="FFFF00"/>
                </a:solidFill>
                <a:latin typeface="+mn-ea"/>
              </a:rPr>
              <a:t>“2017</a:t>
            </a:r>
            <a:r>
              <a:rPr lang="zh-CN" altLang="zh-CN" sz="1800" b="1" smtClean="0">
                <a:solidFill>
                  <a:srgbClr val="FFFF00"/>
                </a:solidFill>
                <a:latin typeface="+mn-ea"/>
              </a:rPr>
              <a:t>年版</a:t>
            </a:r>
            <a:r>
              <a:rPr lang="en-US" altLang="zh-CN" sz="1800" b="1" smtClean="0">
                <a:solidFill>
                  <a:srgbClr val="FFFF00"/>
                </a:solidFill>
                <a:latin typeface="+mn-ea"/>
              </a:rPr>
              <a:t>”</a:t>
            </a:r>
            <a:r>
              <a:rPr lang="zh-CN" altLang="zh-CN" sz="1800" b="1" smtClean="0">
                <a:solidFill>
                  <a:srgbClr val="FFFF00"/>
                </a:solidFill>
                <a:latin typeface="+mn-ea"/>
              </a:rPr>
              <a:t>课标内容标准的陈述显化</a:t>
            </a:r>
            <a:r>
              <a:rPr lang="zh-CN" altLang="zh-CN" sz="1800" b="1" smtClean="0">
                <a:solidFill>
                  <a:srgbClr val="FF0000"/>
                </a:solidFill>
                <a:latin typeface="+mn-ea"/>
              </a:rPr>
              <a:t>科学方法</a:t>
            </a:r>
            <a:r>
              <a:rPr lang="en-US" altLang="zh-CN" sz="1800" b="1" smtClean="0">
                <a:solidFill>
                  <a:srgbClr val="FFFF00"/>
                </a:solidFill>
                <a:latin typeface="+mn-ea"/>
              </a:rPr>
              <a:t>,</a:t>
            </a:r>
            <a:r>
              <a:rPr lang="zh-CN" altLang="zh-CN" sz="1800" b="1" smtClean="0">
                <a:solidFill>
                  <a:srgbClr val="FFFF00"/>
                </a:solidFill>
                <a:latin typeface="+mn-ea"/>
              </a:rPr>
              <a:t>突出</a:t>
            </a:r>
            <a:r>
              <a:rPr lang="zh-CN" altLang="zh-CN" sz="1800" b="1" smtClean="0">
                <a:solidFill>
                  <a:srgbClr val="FF0000"/>
                </a:solidFill>
                <a:latin typeface="+mn-ea"/>
              </a:rPr>
              <a:t>科学思维方法</a:t>
            </a:r>
            <a:r>
              <a:rPr lang="zh-CN" altLang="zh-CN" sz="1800" b="1" smtClean="0">
                <a:solidFill>
                  <a:srgbClr val="FFFF00"/>
                </a:solidFill>
                <a:latin typeface="+mn-ea"/>
              </a:rPr>
              <a:t>和物理问题研究中的</a:t>
            </a:r>
            <a:r>
              <a:rPr lang="zh-CN" altLang="zh-CN" sz="1800" b="1" smtClean="0">
                <a:solidFill>
                  <a:srgbClr val="FF0000"/>
                </a:solidFill>
                <a:latin typeface="+mn-ea"/>
              </a:rPr>
              <a:t>具体方法</a:t>
            </a:r>
            <a:r>
              <a:rPr lang="en-US" altLang="zh-CN" sz="1800" b="1" smtClean="0">
                <a:solidFill>
                  <a:srgbClr val="FFFF00"/>
                </a:solidFill>
                <a:latin typeface="+mn-ea"/>
              </a:rPr>
              <a:t>.</a:t>
            </a:r>
            <a:endParaRPr lang="zh-CN" altLang="en-US" sz="1800">
              <a:solidFill>
                <a:srgbClr val="FFFF00"/>
              </a:solidFill>
              <a:latin typeface="+mn-ea"/>
            </a:endParaRPr>
          </a:p>
        </p:txBody>
      </p:sp>
      <p:sp>
        <p:nvSpPr>
          <p:cNvPr id="4" name="文本框 3"/>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第13页/共35页</a:t>
            </a:r>
          </a:p>
        </p:txBody>
      </p:sp>
    </p:spTree>
    <p:custDataLst>
      <p:tags r:id="rId2"/>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Box 1"/>
          <p:cNvSpPr txBox="1"/>
          <p:nvPr/>
        </p:nvSpPr>
        <p:spPr>
          <a:xfrm>
            <a:off x="1625182" y="910811"/>
            <a:ext cx="4768487" cy="460375"/>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smtClean="0">
                <a:solidFill>
                  <a:srgbClr val="FF0000"/>
                </a:solidFill>
              </a:rPr>
              <a:t>五、内容标准：</a:t>
            </a:r>
            <a:endParaRPr lang="zh-CN" altLang="en-US" sz="2400" b="1">
              <a:solidFill>
                <a:srgbClr val="FF0000"/>
              </a:solidFill>
            </a:endParaRPr>
          </a:p>
        </p:txBody>
      </p:sp>
      <p:sp>
        <p:nvSpPr>
          <p:cNvPr id="3" name="TextBox 2"/>
          <p:cNvSpPr txBox="1"/>
          <p:nvPr/>
        </p:nvSpPr>
        <p:spPr>
          <a:xfrm>
            <a:off x="1732340" y="3750471"/>
            <a:ext cx="5357850" cy="808990"/>
          </a:xfrm>
          <a:prstGeom prst="rect">
            <a:avLst/>
          </a:prstGeom>
          <a:solidFill>
            <a:schemeClr val="accent4">
              <a:lumMod val="20000"/>
              <a:lumOff val="80000"/>
            </a:schemeClr>
          </a:solid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a:lnSpc>
                <a:spcPts val="2800"/>
              </a:lnSpc>
            </a:pPr>
            <a:r>
              <a:rPr lang="zh-CN" altLang="zh-CN" sz="1500" b="1" smtClean="0">
                <a:solidFill>
                  <a:schemeClr val="bg1"/>
                </a:solidFill>
                <a:latin typeface="+mn-ea"/>
              </a:rPr>
              <a:t>必修课程内容要求条目略有减少</a:t>
            </a:r>
            <a:r>
              <a:rPr lang="zh-CN" altLang="en-US" sz="1500" b="1" smtClean="0">
                <a:solidFill>
                  <a:schemeClr val="bg1"/>
                </a:solidFill>
                <a:latin typeface="+mn-ea"/>
              </a:rPr>
              <a:t>（减少</a:t>
            </a:r>
            <a:r>
              <a:rPr lang="en-US" altLang="zh-CN" sz="1500" b="1" smtClean="0">
                <a:solidFill>
                  <a:schemeClr val="bg1"/>
                </a:solidFill>
                <a:latin typeface="+mn-ea"/>
              </a:rPr>
              <a:t>2</a:t>
            </a:r>
            <a:r>
              <a:rPr lang="zh-CN" altLang="en-US" sz="1500" b="1" smtClean="0">
                <a:solidFill>
                  <a:schemeClr val="bg1"/>
                </a:solidFill>
                <a:latin typeface="+mn-ea"/>
              </a:rPr>
              <a:t>条）</a:t>
            </a:r>
            <a:r>
              <a:rPr lang="zh-CN" altLang="zh-CN" sz="1500" b="1" smtClean="0">
                <a:solidFill>
                  <a:schemeClr val="bg1"/>
                </a:solidFill>
                <a:latin typeface="+mn-ea"/>
              </a:rPr>
              <a:t>，</a:t>
            </a:r>
            <a:endParaRPr lang="en-US" altLang="zh-CN" sz="1500" b="1" smtClean="0">
              <a:solidFill>
                <a:schemeClr val="bg1"/>
              </a:solidFill>
              <a:latin typeface="+mn-ea"/>
            </a:endParaRPr>
          </a:p>
          <a:p>
            <a:pPr>
              <a:lnSpc>
                <a:spcPts val="2800"/>
              </a:lnSpc>
            </a:pPr>
            <a:r>
              <a:rPr lang="zh-CN" altLang="zh-CN" sz="1500" b="1" smtClean="0">
                <a:solidFill>
                  <a:schemeClr val="bg1"/>
                </a:solidFill>
                <a:latin typeface="+mn-ea"/>
              </a:rPr>
              <a:t>选择性必修课程内容要求条目减少得比较多</a:t>
            </a:r>
            <a:r>
              <a:rPr lang="zh-CN" altLang="en-US" sz="1500" b="1" smtClean="0">
                <a:solidFill>
                  <a:schemeClr val="bg1"/>
                </a:solidFill>
                <a:latin typeface="+mn-ea"/>
              </a:rPr>
              <a:t>（减少</a:t>
            </a:r>
            <a:r>
              <a:rPr lang="en-US" altLang="zh-CN" sz="1500" b="1" smtClean="0">
                <a:solidFill>
                  <a:schemeClr val="bg1"/>
                </a:solidFill>
                <a:latin typeface="+mn-ea"/>
              </a:rPr>
              <a:t>22</a:t>
            </a:r>
            <a:r>
              <a:rPr lang="zh-CN" altLang="en-US" sz="1500" b="1" smtClean="0">
                <a:solidFill>
                  <a:schemeClr val="bg1"/>
                </a:solidFill>
                <a:latin typeface="+mn-ea"/>
              </a:rPr>
              <a:t>条）</a:t>
            </a:r>
            <a:r>
              <a:rPr lang="zh-CN" altLang="zh-CN" sz="1500" b="1" smtClean="0">
                <a:solidFill>
                  <a:schemeClr val="bg1"/>
                </a:solidFill>
                <a:latin typeface="+mn-ea"/>
              </a:rPr>
              <a:t>。</a:t>
            </a:r>
            <a:r>
              <a:rPr lang="zh-CN" altLang="zh-CN" sz="1500" smtClean="0">
                <a:solidFill>
                  <a:schemeClr val="bg1"/>
                </a:solidFill>
              </a:rPr>
              <a:t> </a:t>
            </a:r>
            <a:endParaRPr lang="en-US" altLang="zh-CN" sz="1500" smtClean="0">
              <a:solidFill>
                <a:schemeClr val="bg1"/>
              </a:solidFill>
            </a:endParaRPr>
          </a:p>
        </p:txBody>
      </p:sp>
      <p:pic>
        <p:nvPicPr>
          <p:cNvPr id="6" name="图片 5" descr="http://educourse.teacher.com.cn/tkb601a/kcxx/image003.jpg"/>
          <p:cNvPicPr/>
          <p:nvPr/>
        </p:nvPicPr>
        <p:blipFill>
          <a:blip r:embed="rId2"/>
          <a:stretch>
            <a:fillRect/>
          </a:stretch>
        </p:blipFill>
        <p:spPr bwMode="auto">
          <a:xfrm>
            <a:off x="1732340" y="4714884"/>
            <a:ext cx="5357850" cy="1232288"/>
          </a:xfrm>
          <a:prstGeom prst="rect">
            <a:avLst/>
          </a:prstGeom>
          <a:noFill/>
          <a:ln w="9525">
            <a:noFill/>
            <a:miter lim="800000"/>
          </a:ln>
        </p:spPr>
      </p:pic>
      <p:sp>
        <p:nvSpPr>
          <p:cNvPr id="5" name="TextBox 4"/>
          <p:cNvSpPr txBox="1"/>
          <p:nvPr/>
        </p:nvSpPr>
        <p:spPr>
          <a:xfrm>
            <a:off x="1625182" y="1285860"/>
            <a:ext cx="2464611" cy="66040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r>
              <a:rPr lang="zh-CN" altLang="en-US" sz="1800" b="1" smtClean="0">
                <a:solidFill>
                  <a:srgbClr val="FF0000"/>
                </a:solidFill>
                <a:latin typeface="宋体" panose="02010600030101010101" pitchFamily="2" charset="-122"/>
              </a:rPr>
              <a:t>▲必修课程内容分析：</a:t>
            </a:r>
            <a:endParaRPr lang="en-US" altLang="zh-CN" sz="1800" b="1" smtClean="0">
              <a:solidFill>
                <a:srgbClr val="FF0000"/>
              </a:solidFill>
              <a:latin typeface="宋体" panose="02010600030101010101" pitchFamily="2" charset="-122"/>
            </a:endParaRPr>
          </a:p>
          <a:p>
            <a:endParaRPr lang="zh-CN" altLang="en-US" sz="100"/>
          </a:p>
        </p:txBody>
      </p:sp>
      <p:sp>
        <p:nvSpPr>
          <p:cNvPr id="7" name="TextBox 6"/>
          <p:cNvSpPr txBox="1"/>
          <p:nvPr/>
        </p:nvSpPr>
        <p:spPr>
          <a:xfrm>
            <a:off x="1518026" y="1607331"/>
            <a:ext cx="2357454" cy="38354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r>
              <a:rPr lang="zh-CN" altLang="zh-CN" sz="1800" b="1" smtClean="0">
                <a:solidFill>
                  <a:srgbClr val="FFFF00"/>
                </a:solidFill>
                <a:latin typeface="宋体" panose="02010600030101010101" pitchFamily="2" charset="-122"/>
              </a:rPr>
              <a:t>（一）内容结构 </a:t>
            </a:r>
          </a:p>
          <a:p>
            <a:endParaRPr lang="zh-CN" altLang="en-US" sz="100"/>
          </a:p>
        </p:txBody>
      </p:sp>
      <p:sp>
        <p:nvSpPr>
          <p:cNvPr id="8" name="TextBox 7"/>
          <p:cNvSpPr txBox="1"/>
          <p:nvPr/>
        </p:nvSpPr>
        <p:spPr>
          <a:xfrm>
            <a:off x="1571604" y="3429000"/>
            <a:ext cx="3482603" cy="38354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r>
              <a:rPr lang="zh-CN" altLang="zh-CN" sz="1800" b="1" smtClean="0">
                <a:solidFill>
                  <a:srgbClr val="FFFF00"/>
                </a:solidFill>
                <a:latin typeface="宋体" panose="02010600030101010101" pitchFamily="2" charset="-122"/>
              </a:rPr>
              <a:t>（二）内容要求条目数量的变化 </a:t>
            </a:r>
          </a:p>
          <a:p>
            <a:endParaRPr lang="zh-CN" altLang="en-US" sz="100"/>
          </a:p>
        </p:txBody>
      </p:sp>
      <p:sp>
        <p:nvSpPr>
          <p:cNvPr id="9" name="TextBox 8"/>
          <p:cNvSpPr txBox="1"/>
          <p:nvPr/>
        </p:nvSpPr>
        <p:spPr>
          <a:xfrm>
            <a:off x="1571604" y="4375200"/>
            <a:ext cx="4661330" cy="383540"/>
          </a:xfrm>
          <a:prstGeom prst="rect">
            <a:avLst/>
          </a:prstGeom>
          <a:no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r>
              <a:rPr lang="zh-CN" altLang="zh-CN" sz="1800" b="1" smtClean="0">
                <a:solidFill>
                  <a:srgbClr val="FFFF00"/>
                </a:solidFill>
              </a:rPr>
              <a:t>（三）知识点的变化</a:t>
            </a:r>
            <a:r>
              <a:rPr lang="zh-CN" altLang="en-US" sz="1800" b="1" smtClean="0">
                <a:solidFill>
                  <a:srgbClr val="FFFF00"/>
                </a:solidFill>
              </a:rPr>
              <a:t>：</a:t>
            </a:r>
            <a:r>
              <a:rPr lang="zh-CN" altLang="zh-CN" sz="1800" b="1" smtClean="0">
                <a:solidFill>
                  <a:srgbClr val="FFFF00"/>
                </a:solidFill>
              </a:rPr>
              <a:t>知识容量略有减少。 </a:t>
            </a:r>
            <a:endParaRPr lang="en-US" altLang="zh-CN" sz="1800" b="1" smtClean="0">
              <a:solidFill>
                <a:srgbClr val="FFFF00"/>
              </a:solidFill>
              <a:latin typeface="宋体" panose="02010600030101010101" pitchFamily="2" charset="-122"/>
            </a:endParaRPr>
          </a:p>
          <a:p>
            <a:endParaRPr lang="zh-CN" altLang="en-US" sz="100">
              <a:solidFill>
                <a:srgbClr val="FFFF00"/>
              </a:solidFill>
            </a:endParaRPr>
          </a:p>
        </p:txBody>
      </p:sp>
      <p:sp>
        <p:nvSpPr>
          <p:cNvPr id="11" name="矩形 10"/>
          <p:cNvSpPr/>
          <p:nvPr/>
        </p:nvSpPr>
        <p:spPr>
          <a:xfrm>
            <a:off x="1732340" y="1982380"/>
            <a:ext cx="5304272" cy="1886585"/>
          </a:xfrm>
          <a:prstGeom prst="rect">
            <a:avLst/>
          </a:prstGeom>
          <a:solidFill>
            <a:schemeClr val="accent4">
              <a:lumMod val="20000"/>
              <a:lumOff val="80000"/>
            </a:schemeClr>
          </a:solidFill>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pPr lvl="0">
              <a:lnSpc>
                <a:spcPts val="2800"/>
              </a:lnSpc>
            </a:pPr>
            <a:r>
              <a:rPr lang="zh-CN" altLang="zh-CN" sz="1500" b="1" smtClean="0">
                <a:solidFill>
                  <a:prstClr val="black"/>
                </a:solidFill>
                <a:latin typeface="宋体" panose="02010600030101010101" pitchFamily="2" charset="-122"/>
              </a:rPr>
              <a:t>必修</a:t>
            </a:r>
            <a:r>
              <a:rPr lang="en-US" altLang="zh-CN" sz="1500" b="1" smtClean="0">
                <a:solidFill>
                  <a:prstClr val="black"/>
                </a:solidFill>
                <a:latin typeface="宋体" panose="02010600030101010101" pitchFamily="2" charset="-122"/>
              </a:rPr>
              <a:t> 1</a:t>
            </a:r>
            <a:r>
              <a:rPr lang="zh-CN" altLang="zh-CN" sz="1500" b="1" smtClean="0">
                <a:solidFill>
                  <a:prstClr val="black"/>
                </a:solidFill>
                <a:latin typeface="宋体" panose="02010600030101010101" pitchFamily="2" charset="-122"/>
              </a:rPr>
              <a:t>：大体和</a:t>
            </a:r>
            <a:r>
              <a:rPr lang="en-US" altLang="zh-CN" sz="1500" b="1" smtClean="0">
                <a:solidFill>
                  <a:prstClr val="black"/>
                </a:solidFill>
                <a:latin typeface="宋体" panose="02010600030101010101" pitchFamily="2" charset="-122"/>
              </a:rPr>
              <a:t> 03</a:t>
            </a:r>
            <a:r>
              <a:rPr lang="zh-CN" altLang="zh-CN" sz="1500" b="1" smtClean="0">
                <a:solidFill>
                  <a:prstClr val="black"/>
                </a:solidFill>
                <a:latin typeface="宋体" panose="02010600030101010101" pitchFamily="2" charset="-122"/>
              </a:rPr>
              <a:t>版课标的必修①相同 </a:t>
            </a:r>
          </a:p>
          <a:p>
            <a:pPr lvl="0">
              <a:lnSpc>
                <a:spcPts val="2800"/>
              </a:lnSpc>
            </a:pPr>
            <a:r>
              <a:rPr lang="zh-CN" altLang="zh-CN" sz="1500" b="1" smtClean="0">
                <a:solidFill>
                  <a:prstClr val="black"/>
                </a:solidFill>
                <a:latin typeface="宋体" panose="02010600030101010101" pitchFamily="2" charset="-122"/>
              </a:rPr>
              <a:t>必修</a:t>
            </a:r>
            <a:r>
              <a:rPr lang="en-US" altLang="zh-CN" sz="1500" b="1" smtClean="0">
                <a:solidFill>
                  <a:prstClr val="black"/>
                </a:solidFill>
                <a:latin typeface="宋体" panose="02010600030101010101" pitchFamily="2" charset="-122"/>
              </a:rPr>
              <a:t> 2</a:t>
            </a:r>
            <a:r>
              <a:rPr lang="zh-CN" altLang="zh-CN" sz="1500" b="1" smtClean="0">
                <a:solidFill>
                  <a:prstClr val="black"/>
                </a:solidFill>
                <a:latin typeface="宋体" panose="02010600030101010101" pitchFamily="2" charset="-122"/>
              </a:rPr>
              <a:t>：大体和</a:t>
            </a:r>
            <a:r>
              <a:rPr lang="en-US" altLang="zh-CN" sz="1500" b="1" smtClean="0">
                <a:solidFill>
                  <a:prstClr val="black"/>
                </a:solidFill>
                <a:latin typeface="宋体" panose="02010600030101010101" pitchFamily="2" charset="-122"/>
              </a:rPr>
              <a:t> 03</a:t>
            </a:r>
            <a:r>
              <a:rPr lang="zh-CN" altLang="zh-CN" sz="1500" b="1" smtClean="0">
                <a:solidFill>
                  <a:prstClr val="black"/>
                </a:solidFill>
                <a:latin typeface="宋体" panose="02010600030101010101" pitchFamily="2" charset="-122"/>
              </a:rPr>
              <a:t>版课标的必修②相同 </a:t>
            </a:r>
          </a:p>
          <a:p>
            <a:pPr lvl="0">
              <a:lnSpc>
                <a:spcPts val="2800"/>
              </a:lnSpc>
            </a:pPr>
            <a:r>
              <a:rPr lang="zh-CN" altLang="zh-CN" sz="1500" b="1" smtClean="0">
                <a:solidFill>
                  <a:prstClr val="black"/>
                </a:solidFill>
                <a:latin typeface="宋体" panose="02010600030101010101" pitchFamily="2" charset="-122"/>
              </a:rPr>
              <a:t>必修</a:t>
            </a:r>
            <a:r>
              <a:rPr lang="en-US" altLang="zh-CN" sz="1500" b="1" smtClean="0">
                <a:solidFill>
                  <a:prstClr val="black"/>
                </a:solidFill>
                <a:latin typeface="宋体" panose="02010600030101010101" pitchFamily="2" charset="-122"/>
              </a:rPr>
              <a:t> 3</a:t>
            </a:r>
            <a:r>
              <a:rPr lang="zh-CN" altLang="zh-CN" sz="1500" b="1" smtClean="0">
                <a:solidFill>
                  <a:prstClr val="black"/>
                </a:solidFill>
                <a:latin typeface="宋体" panose="02010600030101010101" pitchFamily="2" charset="-122"/>
              </a:rPr>
              <a:t>：静电场和电路，</a:t>
            </a:r>
            <a:r>
              <a:rPr lang="zh-CN" altLang="en-US" sz="1500" b="1" smtClean="0">
                <a:solidFill>
                  <a:prstClr val="black"/>
                </a:solidFill>
                <a:latin typeface="宋体" panose="02010600030101010101" pitchFamily="2" charset="-122"/>
              </a:rPr>
              <a:t>与</a:t>
            </a:r>
            <a:r>
              <a:rPr lang="en-US" altLang="zh-CN" sz="1500" b="1" smtClean="0">
                <a:solidFill>
                  <a:prstClr val="black"/>
                </a:solidFill>
                <a:latin typeface="宋体" panose="02010600030101010101" pitchFamily="2" charset="-122"/>
              </a:rPr>
              <a:t>03</a:t>
            </a:r>
            <a:r>
              <a:rPr lang="zh-CN" altLang="zh-CN" sz="1500" b="1" smtClean="0">
                <a:solidFill>
                  <a:prstClr val="black"/>
                </a:solidFill>
                <a:latin typeface="宋体" panose="02010600030101010101" pitchFamily="2" charset="-122"/>
              </a:rPr>
              <a:t>版的选修</a:t>
            </a:r>
            <a:r>
              <a:rPr lang="en-US" altLang="zh-CN" sz="1500" b="1" smtClean="0">
                <a:solidFill>
                  <a:prstClr val="black"/>
                </a:solidFill>
                <a:latin typeface="宋体" panose="02010600030101010101" pitchFamily="2" charset="-122"/>
              </a:rPr>
              <a:t> 3-1</a:t>
            </a:r>
            <a:r>
              <a:rPr lang="zh-CN" altLang="zh-CN" sz="1500" b="1" smtClean="0">
                <a:solidFill>
                  <a:prstClr val="black"/>
                </a:solidFill>
                <a:latin typeface="宋体" panose="02010600030101010101" pitchFamily="2" charset="-122"/>
              </a:rPr>
              <a:t>相同；电磁场和电磁波初步，由</a:t>
            </a:r>
            <a:r>
              <a:rPr lang="en-US" altLang="zh-CN" sz="1500" b="1" smtClean="0">
                <a:solidFill>
                  <a:prstClr val="black"/>
                </a:solidFill>
                <a:latin typeface="宋体" panose="02010600030101010101" pitchFamily="2" charset="-122"/>
              </a:rPr>
              <a:t> 03</a:t>
            </a:r>
            <a:r>
              <a:rPr lang="zh-CN" altLang="zh-CN" sz="1500" b="1" smtClean="0">
                <a:solidFill>
                  <a:prstClr val="black"/>
                </a:solidFill>
                <a:latin typeface="宋体" panose="02010600030101010101" pitchFamily="2" charset="-122"/>
              </a:rPr>
              <a:t>版选修</a:t>
            </a:r>
            <a:r>
              <a:rPr lang="en-US" altLang="zh-CN" sz="1500" b="1" smtClean="0">
                <a:solidFill>
                  <a:prstClr val="black"/>
                </a:solidFill>
                <a:latin typeface="宋体" panose="02010600030101010101" pitchFamily="2" charset="-122"/>
              </a:rPr>
              <a:t> 3</a:t>
            </a:r>
            <a:r>
              <a:rPr lang="zh-CN" altLang="zh-CN" sz="1500" b="1" smtClean="0">
                <a:solidFill>
                  <a:prstClr val="black"/>
                </a:solidFill>
                <a:latin typeface="宋体" panose="02010600030101010101" pitchFamily="2" charset="-122"/>
              </a:rPr>
              <a:t>系列的磁场、电磁感应、电磁波中最基础的内容组成。</a:t>
            </a:r>
            <a:endParaRPr lang="en-US" altLang="zh-CN" sz="1500" b="1" smtClean="0">
              <a:solidFill>
                <a:prstClr val="black"/>
              </a:solidFill>
              <a:latin typeface="宋体" panose="02010600030101010101" pitchFamily="2" charset="-122"/>
            </a:endParaRPr>
          </a:p>
        </p:txBody>
      </p:sp>
      <p:sp>
        <p:nvSpPr>
          <p:cNvPr id="4" name="文本框 3"/>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第14页/共35页</a:t>
            </a:r>
          </a:p>
        </p:txBody>
      </p:sp>
    </p:spTree>
    <p:custDataLst>
      <p:tags r:id="rId3"/>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blinds(horizontal)">
                                      <p:cBhvr>
                                        <p:cTn id="10" dur="500"/>
                                        <p:tgtEl>
                                          <p:spTgt spid="11"/>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linds(horizontal)">
                                      <p:cBhvr>
                                        <p:cTn id="15" dur="500"/>
                                        <p:tgtEl>
                                          <p:spTgt spid="8"/>
                                        </p:tgtEl>
                                      </p:cBhvr>
                                    </p:animEffect>
                                  </p:childTnLst>
                                </p:cTn>
                              </p:par>
                              <p:par>
                                <p:cTn id="16" presetID="3" presetClass="entr" presetSubtype="10" dur="500" fill="hold" grpId="0"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blinds(horizontal)">
                                      <p:cBhvr>
                                        <p:cTn id="18" dur="500"/>
                                        <p:tgtEl>
                                          <p:spTgt spid="3"/>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blinds(horizontal)">
                                      <p:cBhvr>
                                        <p:cTn id="23" dur="500"/>
                                        <p:tgtEl>
                                          <p:spTgt spid="9"/>
                                        </p:tgtEl>
                                      </p:cBhvr>
                                    </p:animEffect>
                                  </p:childTnLst>
                                </p:cTn>
                              </p:par>
                              <p:par>
                                <p:cTn id="24" presetID="3" presetClass="entr" presetSubtype="10" dur="500" fill="hold"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blinds(horizontal)">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P spid="8" grpId="0"/>
      <p:bldP spid="9" grpId="0"/>
      <p:bldP spid="1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1678761" y="1071546"/>
            <a:ext cx="2545080" cy="36830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1800" b="1" smtClean="0">
                <a:solidFill>
                  <a:srgbClr val="FFFF00"/>
                </a:solidFill>
              </a:rPr>
              <a:t>（四）物理实验的变化 </a:t>
            </a:r>
            <a:endParaRPr lang="zh-CN" altLang="zh-CN" sz="1800" smtClean="0">
              <a:solidFill>
                <a:srgbClr val="FFFF00"/>
              </a:solidFill>
            </a:endParaRPr>
          </a:p>
        </p:txBody>
      </p:sp>
      <p:pic>
        <p:nvPicPr>
          <p:cNvPr id="5" name="图片 4" descr="http://educourse.teacher.com.cn/tkb601a/kcxx/image004.jpg"/>
          <p:cNvPicPr/>
          <p:nvPr/>
        </p:nvPicPr>
        <p:blipFill>
          <a:blip r:embed="rId2"/>
          <a:stretch>
            <a:fillRect/>
          </a:stretch>
        </p:blipFill>
        <p:spPr bwMode="auto">
          <a:xfrm>
            <a:off x="1893075" y="1821645"/>
            <a:ext cx="5304272" cy="1821669"/>
          </a:xfrm>
          <a:prstGeom prst="rect">
            <a:avLst/>
          </a:prstGeom>
          <a:noFill/>
          <a:ln w="9525">
            <a:noFill/>
            <a:miter lim="800000"/>
          </a:ln>
        </p:spPr>
      </p:pic>
      <p:pic>
        <p:nvPicPr>
          <p:cNvPr id="6" name="图片 5" descr="http://educourse.teacher.com.cn/tkb601a/kcxx/image005.jpg"/>
          <p:cNvPicPr/>
          <p:nvPr/>
        </p:nvPicPr>
        <p:blipFill>
          <a:blip r:embed="rId3"/>
          <a:stretch>
            <a:fillRect/>
          </a:stretch>
        </p:blipFill>
        <p:spPr bwMode="auto">
          <a:xfrm>
            <a:off x="1893075" y="3750471"/>
            <a:ext cx="5304272" cy="2035983"/>
          </a:xfrm>
          <a:prstGeom prst="rect">
            <a:avLst/>
          </a:prstGeom>
          <a:noFill/>
          <a:ln w="9525">
            <a:noFill/>
            <a:miter lim="800000"/>
          </a:ln>
        </p:spPr>
      </p:pic>
      <p:sp>
        <p:nvSpPr>
          <p:cNvPr id="7" name="TextBox 6"/>
          <p:cNvSpPr txBox="1"/>
          <p:nvPr/>
        </p:nvSpPr>
        <p:spPr>
          <a:xfrm>
            <a:off x="1678761" y="1393017"/>
            <a:ext cx="5625743" cy="368300"/>
          </a:xfrm>
          <a:prstGeom prst="rect">
            <a:avLst/>
          </a:prstGeom>
          <a:solidFill>
            <a:schemeClr val="accent4">
              <a:lumMod val="20000"/>
              <a:lumOff val="80000"/>
            </a:schemeClr>
          </a:solid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800" b="1" smtClean="0">
                <a:solidFill>
                  <a:schemeClr val="bg1"/>
                </a:solidFill>
                <a:latin typeface="+mn-ea"/>
              </a:rPr>
              <a:t>1</a:t>
            </a:r>
            <a:r>
              <a:rPr lang="zh-CN" altLang="en-US" sz="1800" b="1" smtClean="0">
                <a:solidFill>
                  <a:schemeClr val="bg1"/>
                </a:solidFill>
                <a:latin typeface="+mn-ea"/>
              </a:rPr>
              <a:t>、</a:t>
            </a:r>
            <a:r>
              <a:rPr lang="zh-CN" altLang="zh-CN" sz="1800" b="1" smtClean="0">
                <a:solidFill>
                  <a:schemeClr val="bg1"/>
                </a:solidFill>
                <a:latin typeface="+mn-ea"/>
              </a:rPr>
              <a:t>课标要求通过实验或观察进行教学的知识点</a:t>
            </a:r>
            <a:r>
              <a:rPr lang="zh-CN" altLang="en-US" sz="1800" b="1" smtClean="0">
                <a:solidFill>
                  <a:schemeClr val="bg1"/>
                </a:solidFill>
                <a:latin typeface="+mn-ea"/>
              </a:rPr>
              <a:t>及数目</a:t>
            </a:r>
            <a:endParaRPr lang="zh-CN" altLang="en-US" sz="1800">
              <a:solidFill>
                <a:schemeClr val="bg1"/>
              </a:solidFill>
              <a:latin typeface="+mn-ea"/>
            </a:endParaRPr>
          </a:p>
        </p:txBody>
      </p:sp>
      <p:sp>
        <p:nvSpPr>
          <p:cNvPr id="2" name="文本框 1"/>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第15页/共35页</a:t>
            </a:r>
          </a:p>
        </p:txBody>
      </p:sp>
    </p:spTree>
    <p:custDataLst>
      <p:tags r:id="rId4"/>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blinds(horizontal)">
                                      <p:cBhvr>
                                        <p:cTn id="1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图片 1" descr="http://educourse.teacher.com.cn/tkb601a/kcxx/image007.jpg"/>
          <p:cNvPicPr/>
          <p:nvPr/>
        </p:nvPicPr>
        <p:blipFill>
          <a:blip r:embed="rId2"/>
          <a:stretch>
            <a:fillRect/>
          </a:stretch>
        </p:blipFill>
        <p:spPr bwMode="auto">
          <a:xfrm>
            <a:off x="1785918" y="1821645"/>
            <a:ext cx="5518586" cy="1875237"/>
          </a:xfrm>
          <a:prstGeom prst="rect">
            <a:avLst/>
          </a:prstGeom>
          <a:noFill/>
          <a:ln w="9525">
            <a:noFill/>
            <a:miter lim="800000"/>
          </a:ln>
        </p:spPr>
      </p:pic>
      <p:sp>
        <p:nvSpPr>
          <p:cNvPr id="4" name="矩形 3"/>
          <p:cNvSpPr/>
          <p:nvPr/>
        </p:nvSpPr>
        <p:spPr>
          <a:xfrm>
            <a:off x="1678761" y="1071546"/>
            <a:ext cx="2545080" cy="368300"/>
          </a:xfrm>
          <a:prstGeom prst="rect">
            <a:avLst/>
          </a:prstGeom>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zh-CN" sz="1800" b="1" smtClean="0">
                <a:solidFill>
                  <a:srgbClr val="FFFF00"/>
                </a:solidFill>
              </a:rPr>
              <a:t>（四）物理实验的变化 </a:t>
            </a:r>
            <a:endParaRPr lang="zh-CN" altLang="zh-CN" sz="1800" smtClean="0">
              <a:solidFill>
                <a:srgbClr val="FFFF00"/>
              </a:solidFill>
            </a:endParaRPr>
          </a:p>
        </p:txBody>
      </p:sp>
      <p:pic>
        <p:nvPicPr>
          <p:cNvPr id="5" name="图片 4" descr="http://educourse.teacher.com.cn/tkb601a/kcxx/image006.jpg"/>
          <p:cNvPicPr/>
          <p:nvPr/>
        </p:nvPicPr>
        <p:blipFill>
          <a:blip r:embed="rId3"/>
          <a:stretch>
            <a:fillRect/>
          </a:stretch>
        </p:blipFill>
        <p:spPr bwMode="auto">
          <a:xfrm>
            <a:off x="1785918" y="3804050"/>
            <a:ext cx="5572164" cy="2035983"/>
          </a:xfrm>
          <a:prstGeom prst="rect">
            <a:avLst/>
          </a:prstGeom>
          <a:noFill/>
          <a:ln w="9525">
            <a:noFill/>
            <a:miter lim="800000"/>
          </a:ln>
        </p:spPr>
      </p:pic>
      <p:sp>
        <p:nvSpPr>
          <p:cNvPr id="6" name="TextBox 5"/>
          <p:cNvSpPr txBox="1"/>
          <p:nvPr/>
        </p:nvSpPr>
        <p:spPr>
          <a:xfrm>
            <a:off x="2214546" y="1393017"/>
            <a:ext cx="4661330" cy="368300"/>
          </a:xfrm>
          <a:prstGeom prst="rect">
            <a:avLst/>
          </a:prstGeom>
          <a:solidFill>
            <a:schemeClr val="accent4">
              <a:lumMod val="20000"/>
              <a:lumOff val="80000"/>
            </a:schemeClr>
          </a:solidFill>
        </p:spPr>
        <p:txBody>
          <a:bodyPr wrap="square" rtlCol="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1800" b="1" smtClean="0">
                <a:solidFill>
                  <a:schemeClr val="bg1"/>
                </a:solidFill>
                <a:latin typeface="+mn-ea"/>
              </a:rPr>
              <a:t>2</a:t>
            </a:r>
            <a:r>
              <a:rPr lang="zh-CN" altLang="en-US" sz="1800" b="1" smtClean="0">
                <a:solidFill>
                  <a:schemeClr val="bg1"/>
                </a:solidFill>
                <a:latin typeface="+mn-ea"/>
              </a:rPr>
              <a:t>、</a:t>
            </a:r>
            <a:r>
              <a:rPr lang="zh-CN" altLang="zh-CN" sz="1800" b="1" smtClean="0">
                <a:solidFill>
                  <a:schemeClr val="bg1"/>
                </a:solidFill>
                <a:latin typeface="+mn-ea"/>
              </a:rPr>
              <a:t>课标规定的学生实验项目内容</a:t>
            </a:r>
            <a:r>
              <a:rPr lang="zh-CN" altLang="en-US" sz="1800" b="1" smtClean="0">
                <a:solidFill>
                  <a:schemeClr val="bg1"/>
                </a:solidFill>
                <a:latin typeface="+mn-ea"/>
              </a:rPr>
              <a:t>及数目</a:t>
            </a:r>
            <a:r>
              <a:rPr lang="zh-CN" altLang="zh-CN" sz="1800" b="1" smtClean="0">
                <a:solidFill>
                  <a:schemeClr val="bg1"/>
                </a:solidFill>
                <a:latin typeface="+mn-ea"/>
              </a:rPr>
              <a:t> </a:t>
            </a:r>
            <a:endParaRPr lang="zh-CN" altLang="en-US" sz="1800">
              <a:solidFill>
                <a:schemeClr val="bg1"/>
              </a:solidFill>
              <a:latin typeface="+mn-ea"/>
            </a:endParaRPr>
          </a:p>
        </p:txBody>
      </p:sp>
      <p:sp>
        <p:nvSpPr>
          <p:cNvPr id="3" name="文本框 2"/>
          <p:cNvSpPr txBox="1"/>
          <p:nvPr/>
        </p:nvSpPr>
        <p:spPr>
          <a:xfrm>
            <a:off x="1143000" y="857250"/>
            <a:ext cx="6858000" cy="5143500"/>
          </a:xfrm>
          <a:prstGeom prst="rect">
            <a:avLst/>
          </a:prstGeom>
          <a:noFill/>
        </p:spPr>
        <p:txBody>
          <a:bodyPr wrap="square" lIns="0" tIns="0" rIns="0" bIns="0" rtlCol="0" anchor="b" anchorCtr="1">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1200">
                <a:solidFill>
                  <a:srgbClr val="000000"/>
                </a:solidFill>
                <a:latin typeface="Arial" pitchFamily="34" charset="0"/>
                <a:cs typeface="Arial" pitchFamily="34" charset="0"/>
              </a:rPr>
              <a:t>第16页/共35页</a:t>
            </a:r>
          </a:p>
        </p:txBody>
      </p:sp>
    </p:spTree>
    <p:custDataLst>
      <p:tags r:id="rId4"/>
    </p:custDataLst>
  </p:cSld>
  <p:clrMapOvr>
    <a:masterClrMapping/>
  </p:clrMapOvr>
  <p:transition>
    <p:dissolv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linds(horizont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https://d.book118.com/346041035104010034</a:t>
            </a:r>
          </a:p>
        </p:txBody>
      </p:sp>
    </p:spTree>
  </p:cSld>
  <p:clrMapOvr>
    <a:masterClrMapping/>
  </p:clrMapOvr>
  <p:transition/>
  <p:timing/>
</p:sld>
</file>

<file path=ppt/tags/tag1.xml><?xml version="1.0" encoding="utf-8"?>
<p:tagLst xmlns:p="http://schemas.openxmlformats.org/presentationml/2006/main">
  <p:tag name="KSO_WM_SPECIAL_SOURCE" val="bdnull"/>
</p:tagLst>
</file>

<file path=ppt/tags/tag2.xml><?xml version="1.0" encoding="utf-8"?>
<p:tagLst xmlns:p="http://schemas.openxmlformats.org/presentationml/2006/main">
  <p:tag name="KSO_WM_SPECIAL_SOURCE" val="bdnull"/>
</p:tagLst>
</file>

<file path=ppt/tags/tag3.xml><?xml version="1.0" encoding="utf-8"?>
<p:tagLst xmlns:p="http://schemas.openxmlformats.org/presentationml/2006/main">
  <p:tag name="KSO_WM_SPECIAL_SOURCE" val="bdnull"/>
</p:tagLst>
</file>

<file path=ppt/tags/tag4.xml><?xml version="1.0" encoding="utf-8"?>
<p:tagLst xmlns:p="http://schemas.openxmlformats.org/presentationml/2006/main">
  <p:tag name="KSO_WM_SPECIAL_SOURCE" val="bdnull"/>
</p:tagLst>
</file>

<file path=ppt/tags/tag5.xml><?xml version="1.0" encoding="utf-8"?>
<p:tagLst xmlns:p="http://schemas.openxmlformats.org/presentationml/2006/main">
  <p:tag name="KSO_WM_SPECIAL_SOURCE" val="bdnull"/>
</p:tagLst>
</file>

<file path=ppt/tags/tag6.xml><?xml version="1.0" encoding="utf-8"?>
<p:tagLst xmlns:p="http://schemas.openxmlformats.org/presentationml/2006/main">
  <p:tag name="KSO_WM_SPECIAL_SOURCE" val="bdnull"/>
</p:tagLst>
</file>

<file path=ppt/tags/tag7.xml><?xml version="1.0" encoding="utf-8"?>
<p:tagLst xmlns:p="http://schemas.openxmlformats.org/presentationml/2006/main">
  <p:tag name="KSO_WM_SPECIAL_SOURCE" val="bdnull"/>
</p:tagLst>
</file>

<file path=ppt/tags/tag8.xml><?xml version="1.0" encoding="utf-8"?>
<p:tagLst xmlns:p="http://schemas.openxmlformats.org/presentationml/2006/main">
  <p:tag name="KSO_WM_SPECIAL_SOURCE" val="bdnull"/>
</p:tagLst>
</file>

<file path=ppt/tags/tag9.xml><?xml version="1.0" encoding="utf-8"?>
<p:tagLst xmlns:p="http://schemas.openxmlformats.org/presentationml/2006/main">
  <p:tag name="KSO_WM_SPECIAL_SOURCE" val="bdnull"/>
</p:tagLst>
</file>

<file path=ppt/tags/tag10.xml><?xml version="1.0" encoding="utf-8"?>
<p:tagLst xmlns:p="http://schemas.openxmlformats.org/presentationml/2006/main">
  <p:tag name="KSO_WM_SPECIAL_SOURCE" val="bdnull"/>
</p:tagLst>
</file>

<file path=ppt/tags/tag11.xml><?xml version="1.0" encoding="utf-8"?>
<p:tagLst xmlns:p="http://schemas.openxmlformats.org/presentationml/2006/main">
  <p:tag name="KSO_WM_SPECIAL_SOURCE" val="bdnull"/>
</p:tagLst>
</file>

<file path=ppt/tags/tag12.xml><?xml version="1.0" encoding="utf-8"?>
<p:tagLst xmlns:p="http://schemas.openxmlformats.org/presentationml/2006/main">
  <p:tag name="KSO_WM_SPECIAL_SOURCE" val="bdnull"/>
</p:tagLst>
</file>

<file path=ppt/tags/tag13.xml><?xml version="1.0" encoding="utf-8"?>
<p:tagLst xmlns:p="http://schemas.openxmlformats.org/presentationml/2006/main">
  <p:tag name="KSO_WM_SPECIAL_SOURCE" val="bdnull"/>
</p:tagLst>
</file>

<file path=ppt/tags/tag14.xml><?xml version="1.0" encoding="utf-8"?>
<p:tagLst xmlns:p="http://schemas.openxmlformats.org/presentationml/2006/main">
  <p:tag name="KSO_WM_SPECIAL_SOURCE" val="bdnull"/>
</p:tagLst>
</file>

<file path=ppt/tags/tag15.xml><?xml version="1.0" encoding="utf-8"?>
<p:tagLst xmlns:p="http://schemas.openxmlformats.org/presentationml/2006/main">
  <p:tag name="KSO_WM_SPECIAL_SOURCE" val="bdnull"/>
</p:tagLst>
</file>

<file path=ppt/tags/tag16.xml><?xml version="1.0" encoding="utf-8"?>
<p:tagLst xmlns:p="http://schemas.openxmlformats.org/presentationml/2006/main">
  <p:tag name="KSO_WM_SPECIAL_SOURCE" val="bdnull"/>
</p:tagLst>
</file>

<file path=ppt/tags/tag1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会计学1-3章">
  <a:themeElements>
    <a:clrScheme name="">
      <a:dk1>
        <a:srgbClr val="FFFFFF"/>
      </a:dk1>
      <a:lt1>
        <a:srgbClr val="003399"/>
      </a:lt1>
      <a:dk2>
        <a:srgbClr val="E5E5FF"/>
      </a:dk2>
      <a:lt2>
        <a:srgbClr val="000514"/>
      </a:lt2>
      <a:accent1>
        <a:srgbClr val="0099CC"/>
      </a:accent1>
      <a:accent2>
        <a:srgbClr val="A886E0"/>
      </a:accent2>
      <a:accent3>
        <a:srgbClr val="AAADCA"/>
      </a:accent3>
      <a:accent4>
        <a:srgbClr val="DCDCDC"/>
      </a:accent4>
      <a:accent5>
        <a:srgbClr val="AACAE2"/>
      </a:accent5>
      <a:accent6>
        <a:srgbClr val="9678C9"/>
      </a:accent6>
      <a:hlink>
        <a:srgbClr val="FFCC00"/>
      </a:hlink>
      <a:folHlink>
        <a:srgbClr val="FFFFCC"/>
      </a:folHlink>
    </a:clrScheme>
    <a:fontScheme name="">
      <a:majorFont>
        <a:latin typeface="Garamond"/>
        <a:ea typeface="宋体"/>
        <a:cs typeface="Arial"/>
      </a:majorFont>
      <a:minorFont>
        <a:latin typeface="Garamond"/>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
        <a:dk1>
          <a:srgbClr val="FFFFFF"/>
        </a:dk1>
        <a:lt1>
          <a:srgbClr val="003399"/>
        </a:lt1>
        <a:dk2>
          <a:srgbClr val="E5E5FF"/>
        </a:dk2>
        <a:lt2>
          <a:srgbClr val="000514"/>
        </a:lt2>
        <a:accent1>
          <a:srgbClr val="0099CC"/>
        </a:accent1>
        <a:accent2>
          <a:srgbClr val="A886E0"/>
        </a:accent2>
        <a:accent3>
          <a:srgbClr val="AAADCA"/>
        </a:accent3>
        <a:accent4>
          <a:srgbClr val="DCDCDC"/>
        </a:accent4>
        <a:accent5>
          <a:srgbClr val="AACAE2"/>
        </a:accent5>
        <a:accent6>
          <a:srgbClr val="9678C9"/>
        </a:accent6>
        <a:hlink>
          <a:srgbClr val="FFCC00"/>
        </a:hlink>
        <a:folHlink>
          <a:srgbClr val="FFFFCC"/>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DFDFE9"/>
        </a:dk2>
        <a:lt2>
          <a:srgbClr val="3E3E5C"/>
        </a:lt2>
        <a:accent1>
          <a:srgbClr val="CC66FF"/>
        </a:accent1>
        <a:accent2>
          <a:srgbClr val="679ACD"/>
        </a:accent2>
        <a:accent3>
          <a:srgbClr val="B9B9CA"/>
        </a:accent3>
        <a:accent4>
          <a:srgbClr val="DCDCDC"/>
        </a:accent4>
        <a:accent5>
          <a:srgbClr val="E2B9FF"/>
        </a:accent5>
        <a:accent6>
          <a:srgbClr val="5C8AB8"/>
        </a:accent6>
        <a:hlink>
          <a:srgbClr val="CCECFF"/>
        </a:hlink>
        <a:folHlink>
          <a:srgbClr val="CCCCFF"/>
        </a:folHlink>
      </a:clrScheme>
      <a:clrMap bg1="lt1" tx1="dk1" bg2="lt2" tx2="dk2" accent1="accent1" accent2="accent2" accent3="accent3" accent4="accent4" accent5="accent5" accent6="accent6" hlink="hlink" folHlink="folHlink"/>
    </a:extraClrScheme>
    <a:extraClrScheme>
      <a:clrScheme name="">
        <a:dk1>
          <a:srgbClr val="FFFFFF"/>
        </a:dk1>
        <a:lt1>
          <a:srgbClr val="4A9400"/>
        </a:lt1>
        <a:dk2>
          <a:srgbClr val="BAE8BA"/>
        </a:dk2>
        <a:lt2>
          <a:srgbClr val="2A5400"/>
        </a:lt2>
        <a:accent1>
          <a:srgbClr val="33CC33"/>
        </a:accent1>
        <a:accent2>
          <a:srgbClr val="99CC00"/>
        </a:accent2>
        <a:accent3>
          <a:srgbClr val="B2C8AA"/>
        </a:accent3>
        <a:accent4>
          <a:srgbClr val="DCDCDC"/>
        </a:accent4>
        <a:accent5>
          <a:srgbClr val="ADE2AD"/>
        </a:accent5>
        <a:accent6>
          <a:srgbClr val="89B700"/>
        </a:accent6>
        <a:hlink>
          <a:srgbClr val="99FF33"/>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1596D"/>
        </a:lt1>
        <a:dk2>
          <a:srgbClr val="DDDDDD"/>
        </a:dk2>
        <a:lt2>
          <a:srgbClr val="000000"/>
        </a:lt2>
        <a:accent1>
          <a:srgbClr val="787E8A"/>
        </a:accent1>
        <a:accent2>
          <a:srgbClr val="339966"/>
        </a:accent2>
        <a:accent3>
          <a:srgbClr val="B3B5BB"/>
        </a:accent3>
        <a:accent4>
          <a:srgbClr val="DCDCDC"/>
        </a:accent4>
        <a:accent5>
          <a:srgbClr val="BEC0C4"/>
        </a:accent5>
        <a:accent6>
          <a:srgbClr val="2D895B"/>
        </a:accent6>
        <a:hlink>
          <a:srgbClr val="00FFFF"/>
        </a:hlink>
        <a:folHlink>
          <a:srgbClr val="74B6D0"/>
        </a:folHlink>
      </a:clrScheme>
      <a:clrMap bg1="lt1" tx1="dk1" bg2="lt2" tx2="dk2" accent1="accent1" accent2="accent2" accent3="accent3" accent4="accent4" accent5="accent5" accent6="accent6" hlink="hlink" folHlink="folHlink"/>
    </a:extraClrScheme>
    <a:extraClrScheme>
      <a:clrScheme name="">
        <a:dk1>
          <a:srgbClr val="FFFFFF"/>
        </a:dk1>
        <a:lt1>
          <a:srgbClr val="8C0000"/>
        </a:lt1>
        <a:dk2>
          <a:srgbClr val="DFD293"/>
        </a:dk2>
        <a:lt2>
          <a:srgbClr val="5C1F00"/>
        </a:lt2>
        <a:accent1>
          <a:srgbClr val="FF6845"/>
        </a:accent1>
        <a:accent2>
          <a:srgbClr val="BE7960"/>
        </a:accent2>
        <a:accent3>
          <a:srgbClr val="C5AAAA"/>
        </a:accent3>
        <a:accent4>
          <a:srgbClr val="DCDCDC"/>
        </a:accent4>
        <a:accent5>
          <a:srgbClr val="FFB9B1"/>
        </a:accent5>
        <a:accent6>
          <a:srgbClr val="AA6C55"/>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F7F3F3"/>
        </a:dk1>
        <a:lt1>
          <a:srgbClr val="8A6362"/>
        </a:lt1>
        <a:dk2>
          <a:srgbClr val="D8C1BA"/>
        </a:dk2>
        <a:lt2>
          <a:srgbClr val="5E4444"/>
        </a:lt2>
        <a:accent1>
          <a:srgbClr val="CC6600"/>
        </a:accent1>
        <a:accent2>
          <a:srgbClr val="C16059"/>
        </a:accent2>
        <a:accent3>
          <a:srgbClr val="C4B8B8"/>
        </a:accent3>
        <a:accent4>
          <a:srgbClr val="D5D1D1"/>
        </a:accent4>
        <a:accent5>
          <a:srgbClr val="E2B9AA"/>
        </a:accent5>
        <a:accent6>
          <a:srgbClr val="AD554F"/>
        </a:accent6>
        <a:hlink>
          <a:srgbClr val="FFCC00"/>
        </a:hlink>
        <a:folHlink>
          <a:srgbClr val="CBB557"/>
        </a:folHlink>
      </a:clrScheme>
      <a:clrMap bg1="lt1" tx1="dk1" bg2="lt2" tx2="dk2" accent1="accent1" accent2="accent2" accent3="accent3" accent4="accent4" accent5="accent5" accent6="accent6" hlink="hlink" folHlink="folHlink"/>
    </a:extraClrScheme>
    <a:extraClrScheme>
      <a:clrScheme name="">
        <a:dk1>
          <a:srgbClr val="FFFFFF"/>
        </a:dk1>
        <a:lt1>
          <a:srgbClr val="BFA673"/>
        </a:lt1>
        <a:dk2>
          <a:srgbClr val="E6E3AA"/>
        </a:dk2>
        <a:lt2>
          <a:srgbClr val="7F6737"/>
        </a:lt2>
        <a:accent1>
          <a:srgbClr val="FFCC00"/>
        </a:accent1>
        <a:accent2>
          <a:srgbClr val="808000"/>
        </a:accent2>
        <a:accent3>
          <a:srgbClr val="DBD0BD"/>
        </a:accent3>
        <a:accent4>
          <a:srgbClr val="DCDCDC"/>
        </a:accent4>
        <a:accent5>
          <a:srgbClr val="FFE2AA"/>
        </a:accent5>
        <a:accent6>
          <a:srgbClr val="727200"/>
        </a:accent6>
        <a:hlink>
          <a:srgbClr val="784700"/>
        </a:hlink>
        <a:folHlink>
          <a:srgbClr val="9A7200"/>
        </a:folHlink>
      </a:clrScheme>
      <a:clrMap bg1="lt1" tx1="dk1" bg2="lt2" tx2="dk2" accent1="accent1" accent2="accent2" accent3="accent3" accent4="accent4" accent5="accent5" accent6="accent6" hlink="hlink" folHlink="folHlink"/>
    </a:extraClrScheme>
    <a:extraClrScheme>
      <a:clrScheme name="">
        <a:dk1>
          <a:srgbClr val="4B2500"/>
        </a:dk1>
        <a:lt1>
          <a:srgbClr val="F9F0D3"/>
        </a:lt1>
        <a:dk2>
          <a:srgbClr val="A69564"/>
        </a:dk2>
        <a:lt2>
          <a:srgbClr val="EFDEAF"/>
        </a:lt2>
        <a:accent1>
          <a:srgbClr val="FFFFE3"/>
        </a:accent1>
        <a:accent2>
          <a:srgbClr val="BFBFA7"/>
        </a:accent2>
        <a:accent3>
          <a:srgbClr val="FBF6E5"/>
        </a:accent3>
        <a:accent4>
          <a:srgbClr val="3F1E00"/>
        </a:accent4>
        <a:accent5>
          <a:srgbClr val="FFFFEE"/>
        </a:accent5>
        <a:accent6>
          <a:srgbClr val="ABAB95"/>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9"/>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Cambria-Calibri">
      <a:majorFont>
        <a:latin typeface="Cambria"/>
        <a:ea typeface="Cambria"/>
        <a:cs typeface="Arial"/>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220</Paragraphs>
  <Slides>18</Slides>
  <Notes>6</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18</vt:i4>
      </vt:variant>
    </vt:vector>
  </HeadingPairs>
  <TitlesOfParts>
    <vt:vector baseType="lpstr" size="33">
      <vt:lpstr>Arial</vt:lpstr>
      <vt:lpstr>Calibri</vt:lpstr>
      <vt:lpstr>Garamond</vt:lpstr>
      <vt:lpstr>宋体</vt:lpstr>
      <vt:lpstr>Wingdings</vt:lpstr>
      <vt:lpstr>Times New Roman</vt:lpstr>
      <vt:lpstr>仿宋</vt:lpstr>
      <vt:lpstr>Tahoma</vt:lpstr>
      <vt:lpstr>楷体</vt:lpstr>
      <vt:lpstr>黑体</vt:lpstr>
      <vt:lpstr>Cambria</vt:lpstr>
      <vt:lpstr>微软雅黑</vt:lpstr>
      <vt:lpstr>华文新魏</vt:lpstr>
      <vt:lpstr>华文中宋</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2024-09-03T13:20:54.733</cp:lastPrinted>
  <dcterms:created xsi:type="dcterms:W3CDTF">2024-09-03T05:20:54Z</dcterms:created>
  <dcterms:modified xsi:type="dcterms:W3CDTF">2024-09-03T05:20:57Z</dcterms:modified>
</cp:coreProperties>
</file>