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B7052-930F-4D58-BCF0-4568754C3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70437-42CC-4954-9A96-B5C696A3B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C1F7D-A692-4A35-9C45-81D8F7217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CE43B-5A69-485F-BEFF-B58BE747D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2413A4-4F91-417F-ADF1-B9015F0BD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F29EE8-0788-42F0-AA2D-A6F0E6826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9EDD62-DFB8-4288-9C6D-79CB03524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4AEE1-730E-45C8-A2AD-3BF88472A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BC5B9-340E-4A81-B39F-5F7FB9824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20459-5492-4A11-9355-BEB5831F9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92914-9F76-447A-BF29-30F09BB8A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4221001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半年工作总结报告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重点成果与亮点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73" r="340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843" r="378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77" r="314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对半年来的工作进行全面总结，分析成果与不足，为后续工作提供改进和参考。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随着公司业务不断发展，半年工作总结报告对于公司管理层了解各部门工作进展、发现问题和优化资源配置具有重要意义。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XXXX年XX月-XXXX年XX月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各部门工作总结、重点成果、存在问题及改进措施等。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任务一完成情况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任务一A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已完成，达到预期目标，客户反馈满意。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任务一B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部分完成，因资源不足导致进度受影响，需在下半年继续推进。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任务一C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未开始，因优先级调整，计划在下半年启动。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https://d.book118.com/346042210012010041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2024-09-07T18:35:17.358</cp:lastPrinted>
  <dcterms:created xsi:type="dcterms:W3CDTF">2024-09-07T10:35:17Z</dcterms:created>
  <dcterms:modified xsi:type="dcterms:W3CDTF">2024-09-07T10:35:19Z</dcterms:modified>
</cp:coreProperties>
</file>