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3A407-B53D-446E-80F1-C8A67957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C80A2-518B-4595-AB07-35FEDFA87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850D4-A90D-4006-8614-596E91F98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7982F-BF44-4F9D-BBDC-699FCF484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5BD055-62DF-4FF0-87AF-AEBDBC92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AD6C4-A9ED-4BD7-9D9B-BAA9F7CFB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5639E-2DEA-4703-9ED6-9BAEBD694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DB9AC-3852-4C1F-AC15-F73ACAB0E6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5FF7D-7403-422A-89D6-D654E1F07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F102F-74C0-4613-BC22-511A8C447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4EEFD-B490-4F20-8A4A-DEB69D659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4315421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生物技术在人类健康与生活品质改善中的核心作用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生物技术在人类健康领域的应用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生物技术在生活品质改善方面的作用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生物技术对人类健康与生活品质改善的挑战与机遇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生活品质改善的追求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人们越来越关注生活品质的提升，包括食品安全、环境保护等方面，生物技术在这些领域也发挥着重要作用。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生物技术快速发展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近年来，生物技术在多个领域取得显著进展，包括基因编辑、细胞治疗、生物药物等，为人类健康和生活品质改善提供了有力支持。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人类健康需求增长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随着人口老龄化和生活方式的改变，人类对健康的需求不断增长，生物技术为满足这些需求提供了有效的解决方案。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本报告旨在阐述生物技术在人类健康和生活品质改善中的核心作用，分析当前的发展现状和趋势，并提出相关建议。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报告将涵盖基因编辑、细胞治疗、生物药物、合成生物学等生物技术领域，同时涉及食品安全、环境保护等与人类生活品质密切相关的方面。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生物技术是利用生物体系（包括生物体、生物组织、细胞或其组成部分）来生产有用产品或提供服务的综合性技术。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根据应用领域和技术手段的不同，生物技术可分为基因工程、细胞工程、发酵工程、酶工程、蛋白质工程等。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系统生物技术阶段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传统生物技术阶段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现代生物技术阶段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生物技术发展历程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随着组学、合成生物学等技术的发展，生物技术正朝着系统化、综合化的方向发展。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主要包括酿造技术、发酵技术等，历史悠久，是人类利用生物资源的重要手段。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以基因工程技术的诞生为标志，包括基因克隆、基因测序、蛋白质工程等技术的快速发展。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2475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农业领域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23078" y="4473370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食品领域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41147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工业领域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392079" y="1349236"/>
            <a:ext cx="2071321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医药领域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生物技术应用领域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428502" y="3341382"/>
            <a:ext cx="2099691" cy="1017270"/>
            <a:chOff x="1428502" y="3341382"/>
            <a:chExt cx="2099691" cy="1017270"/>
          </a:xfrm>
        </p:grpSpPr>
        <p:sp>
          <p:nvSpPr>
            <p:cNvPr id="29" name="AutoShape 29"/>
            <p:cNvSpPr/>
            <p:nvPr/>
          </p:nvSpPr>
          <p:spPr>
            <a:xfrm>
              <a:off x="1428502" y="3341382"/>
              <a:ext cx="2099691" cy="101727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940566" y="3552647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3838899" y="3341382"/>
            <a:ext cx="2099691" cy="1017270"/>
            <a:chOff x="3838899" y="3341382"/>
            <a:chExt cx="2099691" cy="1017270"/>
          </a:xfrm>
        </p:grpSpPr>
        <p:sp>
          <p:nvSpPr>
            <p:cNvPr id="32" name="AutoShape 32"/>
            <p:cNvSpPr/>
            <p:nvPr/>
          </p:nvSpPr>
          <p:spPr>
            <a:xfrm flipV="1">
              <a:off x="3838899" y="3341382"/>
              <a:ext cx="2099691" cy="101727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4366869" y="3552647"/>
              <a:ext cx="1078230" cy="6057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249200" y="3341382"/>
            <a:ext cx="2099691" cy="1017270"/>
            <a:chOff x="6249200" y="3341382"/>
            <a:chExt cx="2099691" cy="1017270"/>
          </a:xfrm>
        </p:grpSpPr>
        <p:sp>
          <p:nvSpPr>
            <p:cNvPr id="35" name="AutoShape 35"/>
            <p:cNvSpPr/>
            <p:nvPr/>
          </p:nvSpPr>
          <p:spPr>
            <a:xfrm>
              <a:off x="6249200" y="3341382"/>
              <a:ext cx="2099691" cy="101727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6761264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659501" y="3341382"/>
            <a:ext cx="2099691" cy="1017270"/>
            <a:chOff x="8659501" y="3341382"/>
            <a:chExt cx="2099691" cy="1017270"/>
          </a:xfrm>
        </p:grpSpPr>
        <p:sp>
          <p:nvSpPr>
            <p:cNvPr id="38" name="AutoShape 38"/>
            <p:cNvSpPr/>
            <p:nvPr/>
          </p:nvSpPr>
          <p:spPr>
            <a:xfrm flipV="1">
              <a:off x="8659501" y="3341382"/>
              <a:ext cx="2099691" cy="1017270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9183471" y="3581222"/>
              <a:ext cx="1075468" cy="56286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800799" y="4822691"/>
            <a:ext cx="7020877" cy="1604725"/>
            <a:chOff x="3800799" y="4822691"/>
            <a:chExt cx="7020877" cy="1604725"/>
          </a:xfrm>
        </p:grpSpPr>
        <p:sp>
          <p:nvSpPr>
            <p:cNvPr id="41" name="AutoShape 41"/>
            <p:cNvSpPr/>
            <p:nvPr/>
          </p:nvSpPr>
          <p:spPr>
            <a:xfrm>
              <a:off x="3800799" y="4822691"/>
              <a:ext cx="2190750" cy="1604725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生物技术在农业领域的应用主要包括转基因作物、生物农药、生物肥料等，对于提高农作物产量和品质具有重要作用。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630926" y="4822691"/>
              <a:ext cx="2190750" cy="1548574"/>
            </a:xfrm>
            <a:prstGeom prst="rect">
              <a:avLst/>
            </a:prstGeom>
            <a:noFill/>
          </p:spPr>
          <p:txBody>
            <a:bodyPr vert="horz"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生物技术在食品领域的应用主要包括食品发酵、食品添加剂、食品检测等，对于提高食品安全性和品质具有重要作用。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1369257" y="1677289"/>
            <a:ext cx="2193858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生物技术在医药领域的应用主要包括生物药物研发、基因治疗、细胞治疗等，对于人类疾病的预防、诊断和治疗具有重要意义。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89573" y="1677289"/>
            <a:ext cx="2190750" cy="166409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生物技术在工业领域的应用主要包括生物制造、生物能源、生物环保等，对于推动工业可持续发展具有重要作用。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生物技术在人类健康领域的应用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新型药物研发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利用生物技术手段，如基因工程、细胞工程等，研发新型药物，包括抗体药物、基因治疗药物、细胞治疗药物等。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药物靶点发现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通过生物信息学、基因组学等技术手段，发现新的药物作用靶点，为药物研发提供新的思路和方法。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治疗手段创新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生物技术的发展也带来了治疗手段的创新，如细胞免疫治疗、基因编辑治疗等，为一些难治性疾病提供了新的治疗途径。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生物医药研发与治疗手段创新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根据患者的基因组信息，制定个性化的治疗方案和用药建议，提高治疗效果和患者生活质量。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精准医学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结合大数据和人工智能等技术手段，对海量基因组数据进行深度挖掘和分析，推动精准医学的发展。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基因诊断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通过基因检测技术，对疾病相关基因进行突变筛查和诊断，实现疾病的早期发现和精准治疗。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基因诊断与个性化医疗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https://d.book118.com/346043154213010040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2024-09-07T08:54:16.473</cp:lastPrinted>
  <dcterms:created xsi:type="dcterms:W3CDTF">2024-09-07T00:54:16Z</dcterms:created>
  <dcterms:modified xsi:type="dcterms:W3CDTF">2024-09-07T00:54:18Z</dcterms:modified>
</cp:coreProperties>
</file>