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67353-7C00-4175-96AC-061B209F7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87E6B-E6BE-4DD7-AD9A-A00B67627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DCBC7-7811-4A52-B0ED-544A5F6E4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CB0C7-E576-493F-9954-29DE24990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A496F0-EC09-4CB1-9AD0-629CCF4B1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3658FC-83D7-4116-9D94-227097FCE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569F6F-1847-45DD-AF98-E03E3D92C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B49C5-94A7-431A-9C47-532844C9D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1E6F6-34DE-45D4-8D34-F09C77E96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EDAA4-FC70-45C2-8F58-D87E135DE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CCF4C-6798-4574-9D5A-2F68D72D2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501500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职场升迁法则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了解职场规则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提高个人能力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建立人际关系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抓住升迁机会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管理职业生涯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了解职场规则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了解并融入企业文化，遵守企业价值观和行为规范。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建立良好的团队关系，与同事相互支持、协作。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保持积极向上的职业态度，追求卓越的工作表现。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职场文化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职场礼仪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着装规范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保持整洁、得体的着装，符合职业场合的要求。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使用礼貌用语，保持谦逊、尊重他人的态度。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会议礼仪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遵守会议纪律，积极参与讨论，尊重他人的意见。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明确个人职业目标，制定实现目标的计划。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849" r="1984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不断学习和提升个人技能，增强竞争力。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积极拓展职业人脉，建立良好的人际关系网络。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提高个人能力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深度钻研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在掌握基础技能的同时，要深入挖掘专业领域的知识，成为行业内的专家，提升个人影响力。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在职场中，专业技能是个人发展的基石。要保持对新技术、新知识的持续学习，提升个人在行业中的竞争力。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在专业技能的基础上，要敢于创新，尝试新的方法和思路，为个人和组织带来更多价值。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0583" b="10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07" r="180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750" r="18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有效的沟通依赖于清晰、准确的表达。要学会用简洁明了的语言传达信息，提高沟通效率。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750" r="12750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倾听是沟通的重要环节。要学会倾听他人的意见和建议，理解对方的观点，促进有效沟通。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在沟通中，要学会控制自己的情绪，避免情绪波动对沟通造成负面影响。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在团队中，要尊重每个成员的意见和贡献，发挥团队的整体优势。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尊重团队成员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要积极参与团队的协作，发挥自己的专业优势，为团队目标的实现贡献力量。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在团队协作中，要勇于承担责任，为团队的成功负责。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承担责任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建立人际关系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https://d.book118.com/346050150042010055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2024-09-22T17:07:46.261</cp:lastPrinted>
  <dcterms:created xsi:type="dcterms:W3CDTF">2024-09-22T09:07:46Z</dcterms:created>
  <dcterms:modified xsi:type="dcterms:W3CDTF">2024-09-22T09:07:48Z</dcterms:modified>
</cp:coreProperties>
</file>