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EB81C19-733E-4711-87A7-79AF70BCD9B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9ED536-FED9-4EDA-8C75-0720D5A89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2A58B-8947-4AEF-B7AD-FD1410C27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834B29-4D10-4D97-864B-3335686D2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6353B-9CFD-4181-BF88-754DF7CA6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68510E-4AD7-4E7D-8E4D-2EC48C9FA3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5D0EE3-D89F-40FB-B466-5C020CAB0B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6BD3A8-B893-44B9-BB31-E2AF58E03C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1CC291-F9C2-44B8-82E6-D78C84207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CE2A6-5EE2-4A88-9E6C-9765518417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AD70A-4C27-4866-9BDC-E8C45B97D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F6306-D60A-490E-BD8F-E7BA5EBCD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914B0E1-54DD-4A63-8C9A-771475AF420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62BA5DE-994E-459C-8E60-48911449BC7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5015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建筑节能节水设计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建筑节能节水设计简介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建筑节能设计技术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建筑节水设计技术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建筑节能节水设计案例分析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建筑节能节水设计管理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建筑节能节水设计总结与展望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建筑节能节水设计简介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建筑节能节水设计概述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建筑节能节水设计是指在建筑设计和施工过程中，采用各种技术手段和措施，以实现建筑物在使用阶段能够有效地节约能源和水资源的设计理念。</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建筑节能的重要性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降低能源消耗</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减低环境污染</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提高建筑舒适度</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保护环境和水资源</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减缓水资源枯竭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提高水体质量</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建筑节水的重要性</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减少对水资源的消耗</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提高水资源利用效率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减少废水排放</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建筑节能节水设计的核心原则</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采用高效节能设备</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提高能源利用效率</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优化建筑结构</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降低能源消耗</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如太阳能、风能等</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采用可再生能源</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建筑节能节水设计实践</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实践中，建筑节能节水设计需要综合考虑建筑结构、材料、设备等因素，通过科学合理的设计方案，实现节能节水目标，为可持续发展做出贡献。</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建筑节能设计技术</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建筑节能外墙设计</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为了提高建筑的隔热性能，采用隔热性能好的材料是非常重要的一步。此外，设计合理的外墙保温系统和采用智能控制系统也能有效降低建筑的能耗。</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建筑节能采光设计</a:t>
            </a:r>
            <a:endParaRPr lang="en-US" sz="3600" b="0" strike="noStrike" spc="-1">
              <a:solidFill>
                <a:schemeClr val="dk1"/>
              </a:solidFill>
              <a:latin typeface="Arial"/>
            </a:endParaRPr>
          </a:p>
        </p:txBody>
      </p:sp>
      <p:sp>
        <p:nvSpPr>
          <p:cNvPr id="12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减少人工照明的使用</a:t>
            </a:r>
            <a:endParaRPr lang="en-US" sz="2000" b="0" strike="noStrike" spc="-1">
              <a:solidFill>
                <a:srgbClr val="000000"/>
              </a:solidFill>
              <a:latin typeface="Arial"/>
            </a:endParaRPr>
          </a:p>
        </p:txBody>
      </p:sp>
      <p:sp>
        <p:nvSpPr>
          <p:cNvPr id="12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最大程度利用自然光</a:t>
            </a:r>
            <a:endParaRPr lang="en-US" sz="3000" b="0" strike="noStrike" spc="-1">
              <a:solidFill>
                <a:srgbClr val="000000"/>
              </a:solidFill>
              <a:latin typeface="Arial"/>
            </a:endParaRPr>
          </a:p>
        </p:txBody>
      </p:sp>
      <p:sp>
        <p:nvSpPr>
          <p:cNvPr id="12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有效控制室内光线亮度</a:t>
            </a:r>
            <a:endParaRPr lang="en-US" sz="2000" b="0" strike="noStrike" spc="-1">
              <a:solidFill>
                <a:srgbClr val="000000"/>
              </a:solidFill>
              <a:latin typeface="Arial"/>
            </a:endParaRPr>
          </a:p>
        </p:txBody>
      </p:sp>
      <p:sp>
        <p:nvSpPr>
          <p:cNvPr id="13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合理设计窗户和窗帘</a:t>
            </a:r>
            <a:endParaRPr lang="en-US" sz="3000" b="0" strike="noStrike" spc="-1">
              <a:solidFill>
                <a:srgbClr val="000000"/>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选择低能耗的照明设备</a:t>
            </a:r>
            <a:endParaRPr lang="en-US" sz="2000" b="0" strike="noStrike" spc="-1">
              <a:solidFill>
                <a:srgbClr val="000000"/>
              </a:solidFill>
              <a:latin typeface="Arial"/>
            </a:endParaRPr>
          </a:p>
        </p:txBody>
      </p:sp>
      <p:sp>
        <p:nvSpPr>
          <p:cNvPr id="13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采用节能照明设备</a:t>
            </a:r>
            <a:endParaRPr lang="en-US" sz="3000" b="0" strike="noStrike" spc="-1">
              <a:solidFill>
                <a:srgbClr val="000000"/>
              </a:solidFill>
              <a:latin typeface="Arial"/>
            </a:endParaRPr>
          </a:p>
        </p:txBody>
      </p:sp>
      <p:sp>
        <p:nvSpPr>
          <p:cNvPr id="13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采用可再生能源</a:t>
            </a:r>
            <a:endParaRPr lang="en-US" sz="2200" b="0" strike="noStrike" spc="-1">
              <a:solidFill>
                <a:srgbClr val="000000"/>
              </a:solidFill>
              <a:latin typeface="Arial"/>
            </a:endParaRPr>
          </a:p>
        </p:txBody>
      </p:sp>
      <p:sp>
        <p:nvSpPr>
          <p:cNvPr id="13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地源热泵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太阳能热水器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风力发电</a:t>
            </a:r>
            <a:endParaRPr lang="en-US" sz="1500" b="0" strike="noStrike" spc="-1">
              <a:solidFill>
                <a:srgbClr val="000000"/>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设计供暖系统</a:t>
            </a:r>
            <a:endParaRPr lang="en-US" sz="2200" b="0" strike="noStrike" spc="-1">
              <a:solidFill>
                <a:srgbClr val="000000"/>
              </a:solidFill>
              <a:latin typeface="Arial"/>
            </a:endParaRPr>
          </a:p>
        </p:txBody>
      </p:sp>
      <p:sp>
        <p:nvSpPr>
          <p:cNvPr id="14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合理布局</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设备协同工作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能耗低</a:t>
            </a:r>
            <a:endParaRPr lang="en-US" sz="1500" b="0" strike="noStrike" spc="-1">
              <a:solidFill>
                <a:srgbClr val="000000"/>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建筑节能供暖设计</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选择高效供暖设备</a:t>
            </a:r>
            <a:endParaRPr lang="en-US" sz="2200" b="0" strike="noStrike" spc="-1">
              <a:solidFill>
                <a:srgbClr val="000000"/>
              </a:solidFill>
              <a:latin typeface="Arial"/>
            </a:endParaRPr>
          </a:p>
        </p:txBody>
      </p:sp>
      <p:sp>
        <p:nvSpPr>
          <p:cNvPr id="14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热量散失少</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能效高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寿命长</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建筑节能空调设计</a:t>
            </a:r>
            <a:endParaRPr lang="en-US" sz="3600" b="0" strike="noStrike" spc="-1">
              <a:solidFill>
                <a:schemeClr val="dk1"/>
              </a:solidFill>
              <a:latin typeface="Arial"/>
            </a:endParaRPr>
          </a:p>
        </p:txBody>
      </p:sp>
      <p:sp>
        <p:nvSpPr>
          <p:cNvPr id="14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制冷量大，能耗低</a:t>
            </a:r>
            <a:endParaRPr lang="en-US" sz="1500" b="0" strike="noStrike" spc="-1">
              <a:solidFill>
                <a:srgbClr val="000000"/>
              </a:solidFill>
              <a:latin typeface="Arial"/>
            </a:endParaRPr>
          </a:p>
        </p:txBody>
      </p:sp>
      <p:sp>
        <p:nvSpPr>
          <p:cNvPr id="15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选择高效空调设备</a:t>
            </a:r>
            <a:endParaRPr lang="en-US" sz="2200" b="0" strike="noStrike" spc="-1">
              <a:solidFill>
                <a:srgbClr val="000000"/>
              </a:solidFill>
              <a:latin typeface="Arial"/>
            </a:endParaRPr>
          </a:p>
        </p:txBody>
      </p:sp>
      <p:sp>
        <p:nvSpPr>
          <p:cNvPr id="15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保持室内空气新鲜</a:t>
            </a:r>
            <a:endParaRPr lang="en-US" sz="1500" b="0" strike="noStrike" spc="-1">
              <a:solidFill>
                <a:srgbClr val="000000"/>
              </a:solidFill>
              <a:latin typeface="Arial"/>
            </a:endParaRPr>
          </a:p>
        </p:txBody>
      </p:sp>
      <p:sp>
        <p:nvSpPr>
          <p:cNvPr id="15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设计合理通风系统</a:t>
            </a:r>
            <a:endParaRPr lang="en-US" sz="2200" b="0" strike="noStrike" spc="-1">
              <a:solidFill>
                <a:srgbClr val="000000"/>
              </a:solidFill>
              <a:latin typeface="Arial"/>
            </a:endParaRPr>
          </a:p>
        </p:txBody>
      </p:sp>
      <p:sp>
        <p:nvSpPr>
          <p:cNvPr id="15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减少管道长度，降低能耗</a:t>
            </a:r>
            <a:endParaRPr lang="en-US" sz="1500" b="0" strike="noStrike" spc="-1">
              <a:solidFill>
                <a:srgbClr val="000000"/>
              </a:solidFill>
              <a:latin typeface="Arial"/>
            </a:endParaRPr>
          </a:p>
        </p:txBody>
      </p:sp>
      <p:sp>
        <p:nvSpPr>
          <p:cNvPr id="15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优化空调系统布局</a:t>
            </a:r>
            <a:endParaRPr lang="en-US" sz="2200" b="0" strike="noStrike" spc="-1">
              <a:solidFill>
                <a:srgbClr val="000000"/>
              </a:solidFill>
              <a:latin typeface="Arial"/>
            </a:endParaRPr>
          </a:p>
        </p:txBody>
      </p:sp>
      <p:sp>
        <p:nvSpPr>
          <p:cNvPr id="15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建筑节能设计技术是当今建筑行业的重要方向，通过优化外墙设计、采光设计、供暖设计和空调设计等方面，可以有效降低建筑能耗，实现节能目标。</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建筑节水设计技术</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建筑节水排水系统设计</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在建筑节水设计中，排水系统起着至关重要的作用。设计合理的雨水收集系统、采用节水器具以及减少排水管道长度和弯曲都是关键步骤。通过这些措施，可以有效降低用水量，实现节水环保的目标。</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建筑节水灌溉系统设计</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有效节水</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采用滴灌系统</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优化水资源利用</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设计合理的植物种植布局</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再利用资源</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使用雨水和灰水回收系统</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使用节水洗碗机和洗衣机</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高效清洁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降低用水量</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配备雨水回收系统</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利用雨水资源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生态环保</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建筑节水生活用水系统设计</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安装节水龙头和淋浴器</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节约用水成本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减少浪费</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建筑节水设施维护管理</a:t>
            </a:r>
            <a:endParaRPr lang="en-US" sz="3600" b="0" strike="noStrike" spc="-1">
              <a:solidFill>
                <a:schemeClr val="dk1"/>
              </a:solidFill>
              <a:latin typeface="Arial"/>
            </a:endParaRPr>
          </a:p>
        </p:txBody>
      </p:sp>
      <p:sp>
        <p:nvSpPr>
          <p:cNvPr id="1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确保正常运行</a:t>
            </a:r>
            <a:endParaRPr lang="en-US" sz="1500" b="0" strike="noStrike" spc="-1">
              <a:solidFill>
                <a:srgbClr val="000000"/>
              </a:solidFill>
              <a:latin typeface="Arial"/>
            </a:endParaRPr>
          </a:p>
        </p:txBody>
      </p:sp>
      <p:sp>
        <p:nvSpPr>
          <p:cNvPr id="1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定期检查排水系统</a:t>
            </a:r>
            <a:endParaRPr lang="en-US" sz="2200" b="0" strike="noStrike" spc="-1">
              <a:solidFill>
                <a:srgbClr val="000000"/>
              </a:solidFill>
              <a:latin typeface="Arial"/>
            </a:endParaRPr>
          </a:p>
        </p:txBody>
      </p:sp>
      <p:sp>
        <p:nvSpPr>
          <p:cNvPr id="1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保证植物生长需求</a:t>
            </a:r>
            <a:endParaRPr lang="en-US" sz="1500" b="0" strike="noStrike" spc="-1">
              <a:solidFill>
                <a:srgbClr val="000000"/>
              </a:solidFill>
              <a:latin typeface="Arial"/>
            </a:endParaRPr>
          </a:p>
        </p:txBody>
      </p:sp>
      <p:sp>
        <p:nvSpPr>
          <p:cNvPr id="1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维护灌溉系统</a:t>
            </a:r>
            <a:endParaRPr lang="en-US" sz="2200" b="0" strike="noStrike" spc="-1">
              <a:solidFill>
                <a:srgbClr val="000000"/>
              </a:solidFill>
              <a:latin typeface="Arial"/>
            </a:endParaRPr>
          </a:p>
        </p:txBody>
      </p:sp>
      <p:sp>
        <p:nvSpPr>
          <p:cNvPr id="1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最大程度利用雨水资源</a:t>
            </a:r>
            <a:endParaRPr lang="en-US" sz="1500" b="0" strike="noStrike" spc="-1">
              <a:solidFill>
                <a:srgbClr val="000000"/>
              </a:solidFill>
              <a:latin typeface="Arial"/>
            </a:endParaRPr>
          </a:p>
        </p:txBody>
      </p:sp>
      <p:sp>
        <p:nvSpPr>
          <p:cNvPr id="1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配合雨水回收系统运行</a:t>
            </a:r>
            <a:endParaRPr lang="en-US" sz="2200" b="0" strike="noStrike" spc="-1">
              <a:solidFill>
                <a:srgbClr val="000000"/>
              </a:solidFill>
              <a:latin typeface="Arial"/>
            </a:endParaRPr>
          </a:p>
        </p:txBody>
      </p:sp>
      <p:sp>
        <p:nvSpPr>
          <p:cNvPr id="1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建筑节水设计总结</a:t>
            </a:r>
            <a:endParaRPr lang="en-US" sz="3600" b="0" strike="noStrike" spc="-1">
              <a:solidFill>
                <a:schemeClr val="dk1"/>
              </a:solidFill>
              <a:latin typeface="Arial"/>
            </a:endParaRPr>
          </a:p>
        </p:txBody>
      </p:sp>
      <p:sp>
        <p:nvSpPr>
          <p:cNvPr id="19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建筑节水设计是一项复杂但至关重要的工作。通过科学合理的设计和管理，可以实现节水的目标，减少对水资源的浪费。建筑节水设计不仅可以节约水资源，还可以降低能源消耗，实现可持续发展的目标。</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建筑节能节水设计案例分析</a:t>
            </a:r>
            <a:endParaRPr lang="en-US" sz="3600" b="0" strike="noStrike" spc="-1">
              <a:solidFill>
                <a:schemeClr val="dk1"/>
              </a:solidFill>
              <a:latin typeface="Arial"/>
            </a:endParaRPr>
          </a:p>
        </p:txBody>
      </p:sp>
      <p:sp>
        <p:nvSpPr>
          <p:cNvPr id="2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https://d.book118.com/346050152012010104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建筑节能节水设计</vt:lpstr>
      <vt:lpstr>目录</vt:lpstr>
      <vt:lpstr>第1章 建筑节能节水设计简介</vt:lpstr>
      <vt:lpstr> </vt:lpstr>
      <vt:lpstr>建筑节能的重要性</vt:lpstr>
      <vt:lpstr>建筑节水的重要性</vt:lpstr>
      <vt:lpstr>建筑节能节水设计的核心原则</vt:lpstr>
      <vt:lpstr>建筑节能节水设计实践</vt:lpstr>
      <vt:lpstr>第二章 建筑节能设计技术</vt:lpstr>
      <vt:lpstr> </vt:lpstr>
      <vt:lpstr>建筑节能采光设计</vt:lpstr>
      <vt:lpstr>建筑节能供暖设计</vt:lpstr>
      <vt:lpstr>建筑节能空调设计</vt:lpstr>
      <vt:lpstr>总结</vt:lpstr>
      <vt:lpstr>第3章 建筑节水设计技术</vt:lpstr>
      <vt:lpstr> </vt:lpstr>
      <vt:lpstr>建筑节水灌溉系统设计</vt:lpstr>
      <vt:lpstr>建筑节水生活用水系统设计</vt:lpstr>
      <vt:lpstr>建筑节水设施维护管理</vt:lpstr>
      <vt:lpstr>建筑节水设计总结</vt:lpstr>
      <vt:lpstr>第4章 建筑节能节水设计案例分析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2024-09-29T14:07:46.865</cp:lastPrinted>
  <dcterms:created xsi:type="dcterms:W3CDTF">2024-09-29T06:07:46Z</dcterms:created>
  <dcterms:modified xsi:type="dcterms:W3CDTF">2024-09-29T06:07:48Z</dcterms:modified>
</cp:coreProperties>
</file>