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82B3-0CA6-4408-A9B3-59526F99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E6C6C-13DF-4585-A2D3-625A8E61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3A7FF-F2CB-494A-A63F-EE4C3917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2CABE-F4F2-4DDE-BBAB-9EE5CFC9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9138F-BC77-44CE-87DE-C103D29F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5AB40-C08D-4177-87D4-D856FE9B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28A98-5C19-4A54-9810-1E8ECD48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3CD5-9B96-44D2-B082-ECE4F3E4F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06120-70B9-432C-8D0A-AD57B183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C35B4-D700-42F3-8407-AB3416FF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BF1B7-4357-471F-9420-8FA1EF6B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5104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生理和心理健康知识点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生理与心理的联系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生理健康概述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生理健康是指身体各器官和系统的正常运作和功能的完整性，是人体进行正常生命活动的基础。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生理健康是人们保持日常生活、学习和工作的前提，也是实现个人和社会的全面发展的基础。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负责吸入氧气、呼出二氧化碳，维持人体正常代谢。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负责将氧气和营养物质输送到身体各部位，并将废物和二氧化碳运输出去。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负责摄取食物、消化、吸收营养物质，维持人体正常代谢。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排泄系统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负责将体内废物和多余的水分排出体外，保持身体内环境稳定。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运动系统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包括骨骼、肌肉和关节，负责身体的运动和姿势的维持。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人体主要系统介绍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定期进行身体检查，及时发现和治疗潜在的健康问题。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避免吸烟和过量饮酒，减少对身体的危害。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保持足够的睡眠时间，有助于恢复身体机能，提高免疫力。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摄入适量的蛋白质、碳水化合物、脂肪、维生素和矿物质，保持营养平衡。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定期进行有氧运动，增强心肺功能，提高身体抵抗力。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心理健康是指个体在心理、情感和社交层面上的完好状态，包括正常的智力、积极的情绪、和谐的人际关系以及适应环境的能力。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心理健康对个人的幸福感、生活质量和事业发展具有至关重要的作用，是实现个人潜能和达成人生目标的基础。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4436" r="44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165" r="131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60" r="2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表现为过度担忧、紧张不安和恐惧，可能伴随身体症状如出汗、心跳加速等。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表现为持续的情绪低落、兴趣丧失、疲劳无力，严重时可能出现自杀念头。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如社交恐惧、沟通障碍、人际冲突等，影响个人在社交场合的表现和人际关系的质量。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如失眠、睡眠质量差等，可能导致疲劳、注意力不集中和情绪问题。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32" r="126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了解自己的情绪、需求和价值观，学会接纳自己，增强自我效能感。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保持乐观、积极的心态，面对困难和挫折时能够调整心态，寻找解决问题的方法。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学会与人沟通、建立信任和互相支持的关系，有助于缓解压力和提升心理健康水平。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当面临心理困扰或问题时，寻求专业的心理咨询或治疗是重要的途径，有助于解决心理问题并提升心理健康水平。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定期进行心理咨询或治疗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生理与心理的联系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生理状况对心理状态的影响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身体健康状况良好时，人们通常会感到心情愉悦、积极向上，而身体不适或疾病则可能导致情绪低落、焦虑或抑郁。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心理状态对生理状况的影响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心理压力、焦虑、抑郁等负面情绪可能导致身体紧张、免疫力下降、睡眠质量差等问题，从而影响身体健康。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生理与心理相互影响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长期负面情绪可能导致身体疾病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长期处于焦虑、抑郁等负面情绪状态下，可能会引发各种身体疾病，如心血管疾病、消化系统疾病、免疫系统疾病等。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情绪的即时影响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短期的情绪波动也可能对身体健康产生影响，如生气、紧张时心跳加速、血压升高，长期如此会增加患心血管疾病的风险。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情绪对身体健康的影响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https://d.book118.com/346051045230010054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2024-09-22T04:24:02.849</cp:lastPrinted>
  <dcterms:created xsi:type="dcterms:W3CDTF">2024-09-21T20:24:02Z</dcterms:created>
  <dcterms:modified xsi:type="dcterms:W3CDTF">2024-09-21T20:24:04Z</dcterms:modified>
</cp:coreProperties>
</file>