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EA1FA-9819-4566-946A-CDCC0789F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D22DD-CE2C-427A-9E9A-0ACA5C344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14C05-73B6-46B2-9A99-B039A1BCA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E6D361-6A61-4615-87EC-CC8A7F0A2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6A9163-EA8B-417F-8F89-0AC881B24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F36772-7645-4FD7-B61D-46D71058D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1390E1-457B-4EF5-BAC2-FD2485538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FAE3BA-4ED3-4D67-B159-482BD0797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BD2918-F08B-4A55-8B78-015775C9F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E1777-360D-4B12-9EBE-1EC23AA18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32612-B8D7-4D68-A2D2-7F8BFA709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05122314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门诊医疗护理ppt课件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门诊医疗护理的基本原则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门诊医疗护理的基本流程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门诊医疗护理的常见问题与应对策略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门诊医疗护理的未来发展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门诊医疗护理是指在医疗机构中，为患者提供的一系列医疗护理服务，包括病情评估、诊断、治疗和康复等。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门诊医疗护理是医疗服务体系的重要组成部分，其质量直接关系到患者的治疗效果和生活质量，对于维护社会稳定和人民健康具有重要意义。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门诊医疗护理的定义与重要性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门诊医疗护理的重要性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门诊医疗护理的定义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门诊医疗护理的目标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提供高质量、安全、高效的医疗护理服务，满足患者的健康需求，提高患者的满意度。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门诊医疗护理的任务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负责患者的病情评估、诊断、治疗和康复，协助医生进行诊疗工作，为患者提供全面的医疗护理服务，包括病情咨询、健康教育、心理支持等。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门诊医疗护理的目标和任务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门诊医疗护理的基本原则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始终将患者的需求放在首位，提供符合患者期望的护理服务。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患者需求至上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尊重患者隐私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482" r="1948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关注患者舒适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125" r="19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保护患者的隐私，尊重患者的个人尊严和权利。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提供舒适的环境，确保患者在接受护理过程中感到舒适和安全。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患者为中心的原则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关注患者的生理状态，提供必要的生理护理措施，如测量生命体征、协助患者进行身体活动等。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001" b="100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39" r="2539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生理护理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关注患者的心理需求，提供心理支持和安慰，帮助患者缓解焦虑、恐惧等情绪。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关注患者的社会背景，提供必要的家庭和社会支持，帮助患者更好地适应社会生活。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全面护理的原则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遵循医学知识和科学原理，提供符合医学要求的护理服务。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遵循医学知识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不断改进护理服务的质量和效率，提高患者的满意度和护理效果。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持续质量改进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008" r="80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关注最新的护理研究成果，不断更新和改进护理实践。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关注护理研究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科学护理的原则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门诊医疗护理的基本流程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6" b="2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接待患者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热情接待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面带微笑，主动询问患者需求，提供必要的帮助和指导。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信息采集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收集患者的基本信息，如姓名、年龄、病情等，以便后续诊疗和护理。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安排就诊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根据患者病情和医生的专业领域，合理安排患者就诊时间和顺序。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对患者进行必要的体格检查，包括生命体征、皮肤、五官、心肺等。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病史询问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详细了解患者的既往病史、家族病史、用药情况等，为诊断提供依据。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根据需要，安排相应的实验室检查、影像学检查等，以明确诊断。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https://d.book118.com/346051223140010034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2024-09-03T22:14:59.862</cp:lastPrinted>
  <dcterms:created xsi:type="dcterms:W3CDTF">2024-09-03T14:14:59Z</dcterms:created>
  <dcterms:modified xsi:type="dcterms:W3CDTF">2024-09-03T14:15:01Z</dcterms:modified>
</cp:coreProperties>
</file>