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93BD44-6AB0-4E98-88B5-3127357B79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03B599-3567-48A2-A89D-BCD55D6C1C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C09CB1-47B9-4F95-B980-1A379CFA87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AE836A-7267-4E77-82D4-198F9FF900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536B0F-9DA2-4F0A-A21C-0AE176BCA1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9204FA-B49B-4983-8AA0-60A5955298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F3E263-B27E-4627-BF4A-6B0697037E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2CFBF7-889C-473D-86E4-FABD9EED77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06EE0A-18C1-4A47-978C-43541E54D1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24AFFE-0CBF-41B0-B787-F71C99ABC9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3E3EAA-D422-481B-8866-0EDDC1B73B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05304412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垃圾分类方法和流程介绍</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垃圾分类背景与意义</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垃圾分类方法及标准</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垃圾分类流程详解</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垃圾分类技术支持与创新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国内外垃圾分类经验借鉴与启示</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未来发展趋势及挑战应对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垃圾分类背景与意义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94" r="239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随着人口增长和经济发展，垃圾产生量不断增加，对环境造成巨大压力。通过垃圾分类，可以减少垃圾处理量，降低对环境的负面影响。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垃圾填埋和焚烧等传统处理方式会对土壤、水源和空气造成污染。垃圾分类有助于减少这些污染物的排放，保护生态环境。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环境保护需求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保护生态环境</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减轻环境压力</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促进资源循环利用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垃圾分类可以将可回收垃圾进行再利用，如废纸、废塑料、废金属等，减少对自然资源的开采，实现资源的可持续利用。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创造经济价值</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通过垃圾分类和回收，可以形成资源回收产业链，创造就业机会和经济效益。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资源回收利用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减少污染排放</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减少温室气体排放</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垃圾填埋会产生大量甲烷等温室气体排放，而垃圾分类可以减少填埋量，从而降低温室气体排放。</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降低有毒有害物质排放</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垃圾中可能含有有毒有害物质，如废电池、废灯管等。通过垃圾分类，可以将这些有害物质进行专门处理，避免对环境和人体健康造成危害。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垃圾分类方法及标准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在垃圾产生的源头进行分类，包括家庭、办公室、学校等场所。</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分类方式</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根据垃圾的性质和来源，将其分为可回收物、有害垃圾、湿垃圾和干垃圾等。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优点</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从源头减少垃圾量，提高资源回收利用率，降低处理成本。</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源头分类法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通过专门的回收机构或企业，对特定类型的垃圾进行回收和处理。</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定义</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针对不同类型的垃圾，如废纸、废塑料、废金属等，进行专业回收和处理。</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分类方式</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提高资源回收效率，减少污染，促进循环经济发展。</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优点</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专业回收法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0458" r="304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减少垃圾体积，降低对环境的危害。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对无法回收的垃圾进行焚烧或填埋处理。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分类方式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将垃圾运往焚烧厂或填埋场，进行无害化处理后排放或填埋。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焚烧与填埋法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各类垃圾具体标准</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可回收物</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指废纸张、废塑料、废玻璃制品、废金属、废织物等适宜回收、可循环利用的生活废弃物。</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有害垃圾</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指废电池、废灯管、废药品、废油漆及其容器等对人体健康或者自然环境造成直接或者潜在危害的生活废弃物。</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湿垃圾</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即易腐垃圾，指食材废料、剩菜剩饭、过期食品、瓜皮果核、花卉绿植、中药药渣等易腐的生物质生活废弃物。</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干垃圾</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即其它垃圾，指除可回收物、有害垃圾、湿垃圾以外的其它生活废弃物。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垃圾分类流程详解</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居民按照分类标准将生活垃圾分别投放到对应的分类收集容器中。</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分类投放</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在投放点设置分类指导员，指导居民正确分类投放，解答分类问题。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投放指导</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投放环节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24" r="1672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环卫工人使用分类收集车对各类垃圾进行分别收集，避免混装混运。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分类收集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在规定的时间和地点进行垃圾收集，确保垃圾及时清运。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定时定点收集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收集环节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https://d.book118.com/346053044123010043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2024-09-11T11:50:32.755</cp:lastPrinted>
  <dcterms:created xsi:type="dcterms:W3CDTF">2024-09-11T03:50:32Z</dcterms:created>
  <dcterms:modified xsi:type="dcterms:W3CDTF">2024-09-11T03:50:34Z</dcterms:modified>
</cp:coreProperties>
</file>