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62842-C996-4416-B7CD-23CCEE82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86A2C-DC11-4735-9027-A832C0B1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5C564-0C22-483B-88C9-419114920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A73B6-0F36-4D14-93A4-2D2F3672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61403-D71D-46C9-B8AA-60782A79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03A7A-BBC1-4917-AE8B-59CD1D0B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FE4C3-39C6-472A-B87B-B28D46E3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651CA-A6B1-4D92-BB5A-B4911EE8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1BC0A-EEAC-42FA-9524-A4DDCBD91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BDBF2-2A1E-485B-BCDF-02D65F09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EFC29-6362-4772-BEDF-8F41B1B8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5310311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小学四年级德育工作计划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德育内容安排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德育工作方法措施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资源保障及队伍建设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落实国家教育方针，全面推进素质教育，促进学生德智体美全面发展。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贯彻教育方针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适应学生发展需求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根据学生身心发展特点和规律，开展有针对性的德育工作，满足学生成长需求。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面对复杂多变的社会环境，通过德育工作培养学生的社会责任感和道德品质，为未来发展奠定基础。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德育工作有助于培养学生的良好品德和健全人格，形成正确的世界观、人生观和价值观。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塑造健全人格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德育工作与智育、体育、美育等相互渗透，共同促进学生的全面发展。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通过德育工作，引导学生了解社会道德规范，遵守法律法规，成为合格的社会公民。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培养社会公民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德育工作承担着传承中华民族优秀传统文化的使命，增强学生的民族自豪感和文化自信心。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四年级学生正处于价值观形成的关键期，需要引导他们树立正确的世界观、人生观和价值观。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17" r="3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学生已具备一定的道德认知能力，但还需要通过具体实践来加深理解和体验。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道德认知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学生的社会责任感初步形成，但仍需通过参与社会活动等方式来强化。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思想品德状况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大部分学生已养成良好的学习习惯，如按时完成作业、认真听讲等，但仍需进一步巩固。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学生的生活习惯基本形成，但在饮食、作息等方面还需加强引导。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学生已具备一定的文明礼仪素养，但在公共场合的表现仍需加强。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行为习惯表现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943" b="5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心理素质特点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四年级学生的自我意识逐渐增强，开始关注自己的内心世界。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学生已具备一定的情绪管理能力，但在面对挫折和困难时仍需加强引导。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人际交往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学生的人际交往能力逐渐提高，但仍需学习如何处理复杂的人际关系。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培养学生树立正确的价值观和道德观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通过德育课程和活动，引导学生认识社会主义核心价值观，树立正确的道德观念，形成良好的品德。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在德育教育中，注重学生的知识、能力、情感、态度等方面的全面发展，提高学生的综合素质。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第二阶段（第3-4个月）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开展爱国主义教育和集体主义教育，培养学生的爱国情感和集体荣誉感。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第三阶段（第5-6个月）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加强社会公德和职业道德教育，引导学生树立正确的职业道德观念和社会责任感。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第一阶段（第1-2个月）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重点进行校规校纪和文明礼仪教育，让学生养成良好的行为习惯和基本的文明礼仪。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分阶段目标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家庭和社会的支持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积极争取家庭和社会的支持，形成学校、家庭和社会三位一体的德育教育网络，共同推进德育目标的实现。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针对学生实际情况制定目标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根据学生的年龄、认知水平和身心特点，制定符合学生实际情况的德育目标。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结合学校教育资源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充分利用学校的教育资源，如德育课程、校园文化、社会实践活动等，确保目标的实现。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德育内容安排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价值观践行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通过实践活动，让学生体验并践行社会主义核心价值观，如诚信、友善、公正等。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引导学生理解社会主义核心价值观的基本内涵和重要性。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价值观辨析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帮助学生分辨是非、善恶、美丑，树立正确的价值导向。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社会主义核心价值观教育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传授学生中华优秀传统文化的基本知识，如诗词、书法、绘画、音乐等。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让学生了解并传承中华民族的传统节日习俗，如春节、中秋节、端午节等。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传统节日习俗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通过故事、榜样等引导学生学习中华民族的传统美德，如尊老爱幼、勤劳节俭、谦虚礼让等。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传统美德教育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中华优秀传统文化教育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https://d.book118.com/346053103112010033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2024-09-02T01:31:22.855</cp:lastPrinted>
  <dcterms:created xsi:type="dcterms:W3CDTF">2024-09-01T17:31:22Z</dcterms:created>
  <dcterms:modified xsi:type="dcterms:W3CDTF">2024-09-01T17:31:25Z</dcterms:modified>
</cp:coreProperties>
</file>