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8700BD-A56E-41DD-8E3D-2195E10302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E2042B-2ADF-4D60-800D-55C63236EC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B2A772-FC73-4CDB-B511-9269BC5DC5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6443F3-9878-41BF-93F2-EB3AF57487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DA2A0A-7A33-4BA0-9CD9-829B626670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AC2963-F765-4F8E-A646-BEFB0910C5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32EA38-DA43-4864-8958-BC1BB592AF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FD68F7-C4EF-4A62-B4BE-578EF1DC5A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DFC82D-61E5-43BE-BCD3-60CF7EC9EB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AB660B-B379-435F-9975-D663237E9E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4DEC5E-FA65-4801-BC16-4692AD9E55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053204115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娱乐场所的应急预案编制与管理</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应急预案基本概念与重要性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应急预案编制流程与步骤</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应急资源调查与配置策略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现场处置方案设计与实施要点</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预案演练评估与改进建议</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总结回顾与展望未来发展趋势</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应急预案基本概念与重要性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定义及作用</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应急预案是指针对可能发生的突发事件，为迅速、有序、高效地开展应急处置，减少人员伤亡和财产损失而预先制定的计划或方案。</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应急预案在突发事件发生时能够指导现场人员进行快速响应和有效处置，是保障公共安全的重要手段。</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法律法规要求</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《中华人民共和国突发事件应对法》等相关法律法规对应急预案的编制、管理、演练等方面提出了明确要求。</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娱乐场所作为公共场所，其应急预案的编制和管理也需遵守相关法律法规的规定。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9125" r="19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针对这些特点和风险，娱乐场所需要制定相应的应急预案以保障公众安全。</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娱乐场所通常具有人员密集、设备设施复杂、安全隐患多等特点。</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常见的风险包括火灾、电气事故、拥挤踩踏、突发公共卫生事件等。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娱乐场所特点及风险</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应急预案编制流程与步骤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确定编制小组组长和成员，明确各自职责。</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组织编制小组进行应急预案编制培训，提高编制能力。</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制定编制计划和时间表，确保编制工作有序进行。</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成立编制小组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对娱乐场所进行全面排查，识别潜在的危险源。</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对危险源进行风险评估，确定可能发生的突发事件及其危害程度。</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制定风险矩阵，对风险进行分级管理。</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危险源辨识与风险评估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制定应急措施和处置程序</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根据危险源辨识和风险评估结果，制定相应的应急措施。</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制定针对不同突发事件的处置程序，明确应急处置流程。</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确定应急资源需求和调配方案，包括人员、物资、装备等。</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编写预案文本及附件</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按照应急预案编写规范，编写预案文本。</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制定预案附件，包括应急组织体系图、应急处置流程图、应急资源清单等。</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对预案文本和附件进行审查和修改，确保内容完整、准确、实用。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应急资源调查与配置策略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根据娱乐场所的规模和特点，组建专业的应急救援队伍，包括消防、医疗、安保等人员，确保在紧急情况下能够迅速响应。</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建立应急救援队伍</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对应急救援队伍进行定期培训，提高队员的应急技能和处置能力。同时，定期组织应急演练，检验预案的可行性和有效性。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培训与演练</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设立24小时值班制度，确保在任何时间都有专业人员能够及时处理突发事件。</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值班制度</a:t>
            </a:r>
          </a:p>
        </p:txBody>
      </p:sp>
      <p:pic>
        <p:nvPicPr>
          <p:cNvPr id="9" name="Picture 9"/>
          <p:cNvPicPr>
            <a:picLocks noChangeAspect="1"/>
          </p:cNvPicPr>
          <p:nvPr/>
        </p:nvPicPr>
        <p:blipFill>
          <a:blip r:embed="rId2"/>
          <a:srcRect t="16792" b="16792"/>
          <a:stretch>
            <a:fillRect/>
          </a:stretch>
        </p:blipFill>
        <p:spPr>
          <a:xfrm>
            <a:off x="7676035" y="2524949"/>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人力资源配置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物资储备管理</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建立物资储备管理制度，对应急物资进行定期检查和更新，确保物资处于良好状态。</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物资调配</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在紧急情况下，能够快速调配应急物资，满足现场处置的需求。</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应急物资清单</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制定详细的应急物资清单，包括灭火器、急救箱、呼吸器、照明设备等，确保在紧急情况下能够及时获取所需物资。</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7549" r="17549"/>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物资装备储备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应急资金预算</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将应急资金纳入娱乐场所的年度预算，确保有足够的资金支持应急救援工作。</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资金监管</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建立应急资金监管机制，确保资金专款专用，防止挪用和浪费。</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社会筹资</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鼓励社会各界参与应急救援工作，通过募捐、赞助等方式筹集资金，支持娱乐场所的应急管理工作。</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资金保障措施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https://d.book118.com/346053204115010042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2024-09-09T22:22:33.518</cp:lastPrinted>
  <dcterms:created xsi:type="dcterms:W3CDTF">2024-09-09T14:22:33Z</dcterms:created>
  <dcterms:modified xsi:type="dcterms:W3CDTF">2024-09-09T14:22:35Z</dcterms:modified>
</cp:coreProperties>
</file>