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4E00F-D146-4707-8C5A-91E807B1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FC900-6FB1-4F10-9312-CF2A7DF0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E5156-6AF2-4D15-9242-D81BE365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17AC6-79E5-424F-8FE9-C684DA9A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183D3-F60C-4580-9849-41613041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D5B27-0ACA-41EC-9355-43BAF65C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EE1BE-CEDD-466E-9172-89A3F842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85B33-54B6-45F8-A4EF-3B0EDFD6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DD2BC-7443-42D8-93CF-D1909B5F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23DCF-D770-4981-A5CC-C930519C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6A6CD-74CF-4F27-A4E3-B3381B1A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542311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春节假日旅游接待工作总结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旅游资源准备情况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游客接待量及满意度调查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营销宣传与活动策划效果评估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安全保障措施落实情况回顾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32" r="153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旅游市场热度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春节期间，旅游市场热度持续升温，游客数量大幅增加。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旅游目的地选择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国内热门旅游目的地受到游客青睐，如三亚、丽江、厦门等。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出境游趋势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春节期间出境游市场逐渐回暖，泰国、日本、新加坡等成为热门目的地。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春节假日旅游市场现状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55" r="38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45" r="21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春节假日旅游接待工作直接关系到游客满意度和旅游目的地形象，对旅游业发展具有重要影响。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春节期间旅游接待工作面临游客流量大、服务需求高、安全保障压力大等挑战。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接待工作重要性与挑战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51" b="69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确保游客满意度高、旅游市场秩序良好、无重大安全事故发生。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成立专项工作组，明确各部门职责，协同配合完成接待工作。如旅游部门负责景区管理、公安部门负责安全保障、交通部门负责交通疏导等。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明确目标与任务分工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旅游资源准备情况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春节期间，共有XX家景区景点正常开放，开放率达到XX%。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游客容量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热门景点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各景区景点游客容量达到XX万人次，较去年同期增长XX%。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XX、XX、XX等热门景点备受游客青睐，游客数量持续攀升。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景区景点开放情况统计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酒店民宿平均预订率达到XX%，部分热门地区预订率超过XX%。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受节假日影响，酒店民宿价格普遍上涨，平均涨幅在XX%左右。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春节期间，酒店民宿预订量达到XX万间夜，较去年同期增长XX%。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酒店民宿预订情况分析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运力安排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为确保游客出行顺畅，共投入各类运输车辆XX万辆，包括大巴、出租车、网约车等。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交通疏导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针对热门景区景点周边道路拥堵问题，实施交通疏导措施，如单向通行、限时停车等。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对所有投入运营的交通工具进行全面安全检查，确保游客出行安全。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交通运输保障措施部署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游客接待量及满意度调查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接待总量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春节期间共接待游客XX万人次，同比增长XX%。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客源结构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国内游客占比XX%，国际游客占比XX%。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热门景点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XX、XX、XX等景点受到游客热捧。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高峰时段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初二至初四为游客接待高峰期，每日接待量超过XX万人次。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游客接待量统计数据分析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针对游客满意度，设计包含景区环境、服务质量、交通便捷度等方面的调查问卷。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采用线上与线下相结合的方式，共收集有效问卷XX份。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覆盖不同年龄、性别、职业和地区的游客。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满意度调查问卷设计与实施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https://d.book118.com/346054231122010030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2024-08-28T15:14:54.237</cp:lastPrinted>
  <dcterms:created xsi:type="dcterms:W3CDTF">2024-08-28T07:14:54Z</dcterms:created>
  <dcterms:modified xsi:type="dcterms:W3CDTF">2024-08-28T07:14:56Z</dcterms:modified>
</cp:coreProperties>
</file>