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817CF9-CFD8-4B8B-93CB-0446DCA76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A4707-4452-43DA-A131-970F9A6BD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C6C360-1F34-437C-8F0A-D3C27F1BB6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8CD0CE-3016-4097-87FF-DC9F31814B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034D7A-CC39-4846-8B44-1DA2881599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939AC9-B3C5-43A5-B1A2-FC13A7D559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F039C2-B811-4D94-8BDC-24D78462B9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DF5A23-6492-4A61-B0D7-C5CA04C2ED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4D609A-E64F-4FA0-A30F-C7E6DFB2E8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23DC6-D018-476E-B84B-5CA88DF4F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0CF3E-9DDD-4CBE-BBE9-F4EF9FFBF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0011511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知识产权工作动态</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汇报人：&lt;XXX&gt;</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知识产权工作动态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知识产权政策法规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知识产权概述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知识产权是指人们对其智力成果所享有的民事权利，包括专利、商标、著作权等。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知识产权是一种无形的财产权，其客体是智力成果，即人们通过智力劳动所创造的成果。</a:t>
            </a:r>
          </a:p>
        </p:txBody>
      </p:sp>
      <p:pic>
        <p:nvPicPr>
          <p:cNvPr id="6" name="Picture 6"/>
          <p:cNvPicPr>
            <a:picLocks noChangeAspect="1"/>
          </p:cNvPicPr>
          <p:nvPr/>
        </p:nvPicPr>
        <p:blipFill>
          <a:blip r:embed="rId2"/>
          <a:srcRect t="14873" b="1487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9998" b="999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知识产权具有独占性和排他性，只有权利人享有相应的权利，他人未经许可不得随意使用或侵犯。</a:t>
            </a:r>
          </a:p>
        </p:txBody>
      </p:sp>
      <p:pic>
        <p:nvPicPr>
          <p:cNvPr id="10" name="Picture 10"/>
          <p:cNvPicPr>
            <a:picLocks noChangeAspect="1"/>
          </p:cNvPicPr>
          <p:nvPr/>
        </p:nvPicPr>
        <p:blipFill>
          <a:blip r:embed="rId4"/>
          <a:srcRect t="10234" b="10234"/>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知识产权保护能够激发人们的创新热情，鼓励人们不断进行智力成果的创造。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42" r="2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维护市场秩序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958" r="11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知识产权保护能够促进技术转移和知识传播，推动经济发展和产业升级。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知识产权保护能够维护市场秩序，防止假冒伪劣产品的出现，保障消费者的合法权益。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083" r="7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推动社会进步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知识产权保护能够推动社会的进步和发展，激发人们的创新热情，促进人类文明的传承和发展。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保障权利人利益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知识产权保护能够保障权利人的利益，防止他人侵犯其智力成果，维护市场公平竞争。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促进国际交流与合作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知识产权保护能够促进国际交流与合作，加强国际间的技术转移和知识传播。</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知识产权保护的意义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知识产权工作动态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专利申请数量持续增长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近年来，随着科技创新的加速和市场竞争的加剧，专利申请数量呈现出持续增长的趋势。国内企业和个人对专利保护的意识逐渐增强，积极申请专利以保护自己的创新成果。同时，政府也出台了一系列政策措施，鼓励创新主体申请专利，加强知识产权保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专利申请情况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专利质量不断提升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专利申请数量增长的同时，专利质量也得到了不断提升。国内企业和个人在申请专利时更加注重专利的创新性、实用性和技术含量，使得专利的技术水平得到了显著提高。同时，政府也加强了对专利质量的监管，提高了专利审查的标准和效率，进一步提升了专利的整体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专利申请情况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专利申请情况</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国际专利申请活跃</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国内企业和个人的创新能力不断提升，国际专利申请也日益活跃。越来越多的国内企业和个人开始通过国际专利申请渠道，向国外申请专利，以保护自己的创新成果。这不仅有助于提升国内企业和个人的国际竞争力，也有助于推动我国知识产权的国际化进程。</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商标注册数量稳步增长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随着品牌意识的不断提高，商标注册数量呈现出稳步增长的趋势。越来越多的企业和个人积极申请商标注册，以保护自己的品牌形象和商业利益。政府也加强了对商标注册的监管和服务，提高了商标注册的审查标准和效率，进一步促进了商标注册数量的增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商标注册情况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商标保护力度不断加大</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政府不断加大对商标权的保护力度，严厉打击商标侵权行为。通过加强执法、提高处罚力度、完善商标维权机制等措施，有效遏制了商标侵权行为的发生，保护了商标权利人的合法权益。同时，政府还加强了对商标注册的监管和服务，提高了商标注册的审查标准和效率，进一步促进了商标注册数量的增长。</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商标注册情况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国际商标注册取得突破</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国内企业和个人的品牌影响力不断提升，国际商标注册也取得了一系列突破。越来越多的国内企业和个人开始通过国际商标注册渠道，向国外申请商标注册，以拓展国际市场和保护自己的品牌形象。这不仅有助于提升国内企业和个人的国际竞争力，也有助于推动我国商标的国际化进程。</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商标注册情况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著作权保护意识逐渐增强</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数字技术和互联网的快速发展，著作权保护面临着新的挑战和机遇。越来越多的创作者、艺术家和媒体机构开始重视著作权保护，积极维护自己的合法权益。政府也加强了对著作权的宣传和教育，提高了公众的著作权保护意识，促进了文化创意产业的发展。</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著作权保护情况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著作权维权机制不断完善</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政府不断完善著作权维权机制，加大对侵权行为的打击力度。通过建立著作权保护中心、加强执法协作、完善维权渠道等措施，有效保护了著作权权利人的合法权益。同时，政府还加强了对著作权登记和管理的监管和服务，提高了著作权登记和管理的效率和准确性。</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著作权保护情况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国际著作权合作与交流日益频繁</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全球化背景下，国际著作权合作与交流日益频繁。我国积极参与国际著作权组织和国际条约，与世界各国开展广泛的著作权合作与交流。这不仅有助于提升我国的国际形象和影响力，也有助于推动我国著作权的国际化进程，促进文化创意产业的全球化发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详细描述</a:t>
            </a:r>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著作权保护情况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技术转让与许可规模不断扩大</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随着科技创新和产业升级的加速，技术转让与许可规模不断扩大。国内各领域的技术成果通过转让与许可的方式实现了更广泛的推广和应用，推动了产业发展和技术进步。政府也出台了一系列政策措施，鼓励技术成果的转化和产业化，加强技术转让与许可的管理和服务。</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技术转让与许可情况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https://d.book118.com/346100115111010032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2024-08-31T12:06:02.342</cp:lastPrinted>
  <dcterms:created xsi:type="dcterms:W3CDTF">2024-08-31T04:06:02Z</dcterms:created>
  <dcterms:modified xsi:type="dcterms:W3CDTF">2024-08-31T04:06:04Z</dcterms:modified>
</cp:coreProperties>
</file>