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EPGJV+WWRIBB+MicrosoftYaHei-Bold"/>
      <p:regular r:id="rId15"/>
    </p:embeddedFont>
    <p:embeddedFont>
      <p:font typeface="CWBNSW+MS-UIGothic"/>
      <p:regular r:id="rId16"/>
    </p:embeddedFont>
    <p:embeddedFont>
      <p:font typeface="IAUAOQ+THONLO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0B0FD-011F-45F1-B33E-44677282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93C4C-B41D-41B8-97AF-0FBC7D1D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E1CAE-ED94-4B9D-9065-D74B43FD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5F3A5-399E-4C94-885A-67672FF0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FEEDD-C1ED-4B92-8B9F-5242AE29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1B316-4558-4AB7-A41A-C8CE552F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0B2C4-8F00-4271-ADE6-D4CBFC81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F1164-4A32-4C52-8CF5-A61FAB1B4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B5FF2-1804-4457-9DCE-3E0A2226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9DD5D-77B3-4349-ADAD-8D786B2F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B2F61-A09D-40B1-A602-2701618F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11551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NEPGJV+WWRIBB+MicrosoftYaHei-Bold"/>
                <a:cs typeface="NEPGJV+WWRIBB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NEPGJV+WWRIBB+MicrosoftYaHei-Bold"/>
                <a:cs typeface="NEPGJV+WWRIBB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NEPGJV+WWRIBB+MicrosoftYaHei-Bold"/>
                <a:cs typeface="NEPGJV+WWRIBB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NEPGJV+WWRIBB+MicrosoftYaHei-Bold"/>
                <a:cs typeface="NEPGJV+WWRIBB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CWBNSW+MS-UIGothic"/>
                <a:cs typeface="CWBNSW+MS-UIGothic"/>
              </a:rPr>
              <a:t>成都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谢</a:t>
            </a:r>
            <a:r>
              <a:rPr sz="4950">
                <a:solidFill>
                  <a:srgbClr val="1B1B1B"/>
                </a:solidFill>
                <a:latin typeface="CWBNSW+MS-UIGothic"/>
                <a:cs typeface="CWBNSW+MS-UIGothic"/>
              </a:rPr>
              <a:t>蓉店面管理工</a:t>
            </a:r>
          </a:p>
          <a:p>
            <a:pPr marL="6286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CWBNSW+MS-UIGothic"/>
                <a:cs typeface="CWBNSW+MS-UIGothic"/>
              </a:rPr>
              <a:t>作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经验</a:t>
            </a:r>
            <a:r>
              <a:rPr sz="4950">
                <a:solidFill>
                  <a:srgbClr val="1B1B1B"/>
                </a:solidFill>
                <a:latin typeface="CWBNSW+MS-UIGothic"/>
                <a:cs typeface="CWBNSW+MS-UIGothic"/>
              </a:rPr>
              <a:t>交流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CWBNSW+MS-UIGothic"/>
                <a:cs typeface="CWBNS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47209" y="22982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CWBNSW+MS-UIGothic"/>
                <a:cs typeface="CWBNSW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47209" y="27370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347209" y="3176460"/>
            <a:ext cx="3404502" cy="12230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与管理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AUAOQ+THONLO+ArialMT"/>
                <a:cs typeface="IAUAOQ+THONL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店面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0000"/>
                </a:solidFill>
                <a:latin typeface="CWBNSW+MS-UIGothic"/>
                <a:cs typeface="CWBNSW+MS-UIGothic"/>
              </a:rPr>
              <a:t>管理与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EPGJV+WWRIBB+MicrosoftYaHei-Bold"/>
                <a:cs typeface="NEPGJV+WWRIB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EPGJV+WWRIBB+MicrosoftYaHei-Bold"/>
                <a:cs typeface="NEPGJV+WWRIBB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WBNSW+MS-UIGothic"/>
                <a:cs typeface="CWBNSW+MS-UIGothic"/>
              </a:rPr>
              <a:t>店面管理概述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店面管理的定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店面管理定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店面管理是指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、控制和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督等一系列管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理工作，旨在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铺经营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店面管理特点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3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店面管理具有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合性、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践性、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新性和系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性等特点，需要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合考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物、信息等多方面因素，通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践不断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店面管理的重要性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WBNSW+MS-UIGothic"/>
                <a:cs typeface="CWBNSW+MS-UIGothic"/>
              </a:rPr>
              <a:t>提高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2000" spc="23">
                <a:solidFill>
                  <a:srgbClr val="FFFFFF"/>
                </a:solidFill>
                <a:latin typeface="CWBNSW+MS-UIGothic"/>
                <a:cs typeface="CWBNSW+MS-UIGothic"/>
              </a:rPr>
              <a:t>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WBNSW+MS-UIGothic"/>
                <a:cs typeface="CWBNSW+MS-UIGothic"/>
              </a:rPr>
              <a:t>提升品牌形象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WBNSW+MS-UIGothic"/>
                <a:cs typeface="CWBNSW+MS-UIGothic"/>
              </a:rPr>
              <a:t>降低运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FFFF"/>
                </a:solidFill>
                <a:latin typeface="CWBNSW+MS-UIGothic"/>
                <a:cs typeface="CWBNSW+MS-UIGothic"/>
              </a:rPr>
              <a:t>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WBNSW+MS-UIGothic"/>
                <a:cs typeface="CWBNSW+MS-UIGothic"/>
              </a:rPr>
              <a:t>增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强竞</a:t>
            </a:r>
            <a:r>
              <a:rPr sz="2000" spc="23">
                <a:solidFill>
                  <a:srgbClr val="FFFFFF"/>
                </a:solidFill>
                <a:latin typeface="CWBNSW+MS-UIGothic"/>
                <a:cs typeface="CWBNSW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有效的店面管理有助于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争力，在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激烈的市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争中立于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之地。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有效的店面管理能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提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高店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，吸引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更多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客，增加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售量。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良好的店面管理能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升品牌形象，增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品牌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知名度和美誉度。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科学的店面管理有助于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降低运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成本，提高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效率，增加利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CWBNSW+MS-UIGothic"/>
                <a:cs typeface="CWBNS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店面管理的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史与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代店面管理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代店面管理越来越注重数据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分析和市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研究，数字化和智能化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为发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店面管理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的店面管理主要依靠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，缺乏科学的管理方法和工具。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未来店面管理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未来店面管理将更加注重个性化和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式服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时环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保和可持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展也成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重要考量因素。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EPGJV+WWRIBB+MicrosoftYaHei-Bold"/>
                <a:cs typeface="NEPGJV+WWRIB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EPGJV+WWRIBB+MicrosoftYaHei-Bold"/>
                <a:cs typeface="NEPGJV+WWRIBB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WBNSW+MS-UIGothic"/>
                <a:cs typeface="CWBNSW+MS-UIGothic"/>
              </a:rPr>
              <a:t>店面运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4500">
                <a:solidFill>
                  <a:srgbClr val="000000"/>
                </a:solidFill>
                <a:latin typeface="CWBNSW+MS-UIGothic"/>
                <a:cs typeface="CWBNSW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商品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列管理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PGJV+WWRIBB+MicrosoftYaHei-Bold"/>
                <a:cs typeface="NEPGJV+WWRIB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PGJV+WWRIBB+MicrosoftYaHei-Bold"/>
                <a:cs typeface="NEPGJV+WWRIB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PGJV+WWRIBB+MicrosoftYaHei-Bold"/>
                <a:cs typeface="NEPGJV+WWRIB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商品分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列方式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列更新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根据商品的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型、品牌、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价格等因素，将商品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合理分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客快速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找到所需商品。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采用多种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列方式，如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列、展示柜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列等，以吸引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眼球。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定期更新商品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列，保持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店面新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感，提高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售策略制定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促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销</a:t>
            </a: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活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会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制度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WBNSW+MS-UIGothic"/>
                <a:cs typeface="CWBNSW+MS-UIGothic"/>
              </a:rPr>
              <a:t>数据分析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定期开展促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，如打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折、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赠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品等，吸引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建立会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制度，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兑换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数据分析，了解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购买习惯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和需求，制定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售策略。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客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6B73"/>
                </a:solidFill>
                <a:latin typeface="CWBNSW+MS-UIGothic"/>
                <a:cs typeface="CWBNSW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接待服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售后服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CWBNSW+MS-UIGothic"/>
                <a:cs typeface="CWBNSW+MS-UIGothic"/>
              </a:rPr>
              <a:t>客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6B73"/>
                </a:solidFill>
                <a:latin typeface="CWBNSW+MS-UIGothic"/>
                <a:cs typeface="CWBNSW+MS-UIGothic"/>
              </a:rPr>
              <a:t>关系管理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情、周到的接待服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动询问顾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客提供帮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客的投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极解决售后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意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建立客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档案，了解客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定期回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良好的客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BNSW+MS-UIGothic"/>
                <a:cs typeface="CWBNSW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https://d.book118.com/346101155130010102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NEPGJV+WWRIBB+MicrosoftYaHei-Bold</vt:lpstr>
      <vt:lpstr>CWBNSW+MS-UIGothic</vt:lpstr>
      <vt:lpstr>SimSun</vt:lpstr>
      <vt:lpstr>IAUAOQ+THONLO+ArialMT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2024-09-27T10:14:52.927</cp:lastPrinted>
  <dcterms:created xsi:type="dcterms:W3CDTF">2024-09-27T02:14:52Z</dcterms:created>
  <dcterms:modified xsi:type="dcterms:W3CDTF">2024-09-27T02:14:54Z</dcterms:modified>
</cp:coreProperties>
</file>