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9E9CBC-4150-41E1-B2F7-F6E59FA6FA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83498F-C08F-4430-91AE-C335F27745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917306-6F30-4A40-8947-8F296AF648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25A2D3-C1A8-4616-9B96-63D5E7E9A5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8302F42-4F74-4F80-97FA-E8F24DA2F7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D561F44-2B05-4767-B0B0-B660FA7E36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CC153DD-D73F-4457-8961-FB121776E8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B4C9FD-D73D-461F-B7CB-700E7600F7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44C15C-7DCE-4FA3-81B1-2C0634BD0A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74D450-C593-4B62-A939-317BA5D8C1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21E9C4-FED2-49F6-A0E3-CD65318D49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6101222112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9738" y="1106319"/>
            <a:ext cx="9999878" cy="210433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2"/>
                </a:solidFill>
                <a:latin typeface="Arial"/>
                <a:ea typeface="Arial"/>
                <a:cs typeface="Arial"/>
              </a:rPr>
              <a:t>幼儿园小班保育老师述职报告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79738" y="4568330"/>
            <a:ext cx="227015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3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79738" y="5093925"/>
            <a:ext cx="227015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3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2024-01-10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096000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工作职责与内容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工作成果与亮点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工作反思与改进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未来工作计划与展望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工作职责与内容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负责小班幼儿的日常饮食、饮水、如厕、午睡等生活照料，确保幼儿身体健康。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照顾幼儿生活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208" r="8208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保持班级环境卫生，定期清洁和消毒教具、玩具和生活用品，预防疾病传播。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卫生清洁工作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密切关注幼儿安全，防止意外事故发生，确保幼儿在园安全。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安全监护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日常保育工作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协助教师准备教学资料、教具和课件，为教学活动提供支持。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课程准备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课堂辅助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875" r="13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家园共育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在课堂教学中协助教师管理班级，维护课堂秩序，促进幼儿学习效果。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与家长保持沟通，了解幼儿在家表现，共同促进幼儿全面发展。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教育教学辅助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定期与家长进行交流，反馈幼儿在园表现，了解家长需求和意见。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500" r="16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定期沟通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组织家长会，与家长共同探讨幼儿教育问题，促进家园共育。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举办家长会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建立家长群或班级网站等联系平台，方便家长获取信息和交流。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建立联系平台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家长沟通与合作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281" b="228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579" b="257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班级管理与维护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班级管理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负责班级日常管理工作，制定工作计划和安排，确保班级工作有序进行。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维护班级秩序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营造良好的班级氛围，促进幼儿形成良好的行为习惯和秩序感。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与其他教师协作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与其他教师密切配合，共同完成幼儿园的教育教学任务。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工作成果与亮点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引导幼儿养成良好生活习惯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通过制定生活作息表和日常行为规范，引导幼儿形成规律作息和卫生习惯，增强自我管理能力。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激发幼儿自主探索精神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鼓励幼儿在自我探索中学习生活技能，培养其独立思考和解决问题的能力。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培养幼儿自我服务能力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通过日常生活中的自理能力训练，如洗手、穿脱衣服、如厕等，培养幼儿独立完成基本生活任务的能力。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幼儿生活自理能力提升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500" r="16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促进幼儿全面发展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注重培养幼儿的语言、认知、运动、音乐等多方面能力，促进其全面发展。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制定个性化教学计划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根据幼儿发展水平和兴趣，制定符合小班年龄特点的教学计划，确保教学内容的针对性和有效性。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创新教学方法和手段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运用游戏化、情境化等教学方法，激发幼儿学习兴趣，提高教学效果。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教育教学活动组织与实施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7059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提供个性化家庭教育指导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641126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针对不同家庭的教育需求，提供个性化的家庭教育建议和方法，帮助家长提高家庭教育质量。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823246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组织亲子活动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93781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组织丰富多彩的亲子活动，增进亲子关系，提高家长对幼儿园工作的满意度。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5982796" y="152195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加强家园沟通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982796" y="1992485"/>
            <a:ext cx="568713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通过定期的家长会、家园联系册等渠道，与家长保持密切沟通，及时反馈幼儿在园表现。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2">
            <a:alphaModFix/>
          </a:blip>
          <a:srcRect l="4493" r="4493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家长满意度提升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https://d.book118.com/346101222112010040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2024-09-06T19:11:03.446</cp:lastPrinted>
  <dcterms:created xsi:type="dcterms:W3CDTF">2024-09-06T11:11:03Z</dcterms:created>
  <dcterms:modified xsi:type="dcterms:W3CDTF">2024-09-06T11:11:05Z</dcterms:modified>
</cp:coreProperties>
</file>